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87" r:id="rId2"/>
    <p:sldId id="288" r:id="rId3"/>
    <p:sldId id="289" r:id="rId4"/>
    <p:sldId id="290" r:id="rId5"/>
    <p:sldId id="291" r:id="rId6"/>
    <p:sldId id="292" r:id="rId7"/>
    <p:sldId id="293" r:id="rId8"/>
    <p:sldId id="307" r:id="rId9"/>
    <p:sldId id="308" r:id="rId10"/>
    <p:sldId id="309" r:id="rId11"/>
    <p:sldId id="310" r:id="rId12"/>
    <p:sldId id="311" r:id="rId13"/>
    <p:sldId id="312" r:id="rId14"/>
    <p:sldId id="315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6" r:id="rId27"/>
    <p:sldId id="286" r:id="rId28"/>
  </p:sldIdLst>
  <p:sldSz cx="10691813" cy="7559675"/>
  <p:notesSz cx="6858000" cy="9144000"/>
  <p:embeddedFontLst>
    <p:embeddedFont>
      <p:font typeface="Adobe 명조 Std M" panose="02020600000000000000" pitchFamily="18" charset="-127"/>
      <p:regular r:id="rId30"/>
    </p:embeddedFont>
    <p:embeddedFont>
      <p:font typeface="Pretendard" panose="02000503000000020004" pitchFamily="50" charset="-127"/>
      <p:regular r:id="rId31"/>
      <p:bold r:id="rId32"/>
    </p:embeddedFont>
    <p:embeddedFont>
      <p:font typeface="Pretendard ExtraBold" panose="02000903000000020004" pitchFamily="50" charset="-127"/>
      <p:bold r:id="rId33"/>
    </p:embeddedFont>
    <p:embeddedFont>
      <p:font typeface="Pretendard Light" panose="02000403000000020004" pitchFamily="50" charset="-127"/>
      <p:regular r:id="rId34"/>
    </p:embeddedFont>
    <p:embeddedFont>
      <p:font typeface="Pretendard Medium" panose="02000603000000020004" pitchFamily="50" charset="-127"/>
      <p:regular r:id="rId35"/>
    </p:embeddedFont>
    <p:embeddedFont>
      <p:font typeface="Pretendard SemiBold" panose="02000703000000020004" pitchFamily="50" charset="-127"/>
      <p:bold r:id="rId36"/>
    </p:embeddedFont>
    <p:embeddedFont>
      <p:font typeface="맑은 고딕" panose="020B0503020000020004" pitchFamily="50" charset="-127"/>
      <p:regular r:id="rId37"/>
      <p:bold r:id="rId38"/>
    </p:embeddedFont>
  </p:embeddedFontLst>
  <p:defaultTextStyle>
    <a:defPPr>
      <a:defRPr lang="ko-KR"/>
    </a:defPPr>
    <a:lvl1pPr marL="0" algn="l" defTabSz="104284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24" algn="l" defTabSz="104284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47" algn="l" defTabSz="104284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271" algn="l" defTabSz="104284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695" algn="l" defTabSz="104284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18" algn="l" defTabSz="104284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542" algn="l" defTabSz="104284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49966" algn="l" defTabSz="104284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390" algn="l" defTabSz="1042847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CE89"/>
    <a:srgbClr val="EEC381"/>
    <a:srgbClr val="3C3C3C"/>
    <a:srgbClr val="B62137"/>
    <a:srgbClr val="9F9F9F"/>
    <a:srgbClr val="FFFFFF"/>
    <a:srgbClr val="B40614"/>
    <a:srgbClr val="373737"/>
    <a:srgbClr val="3B3B3B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>
      <p:cViewPr varScale="1">
        <p:scale>
          <a:sx n="94" d="100"/>
          <a:sy n="94" d="100"/>
        </p:scale>
        <p:origin x="1656" y="102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효남 김" userId="dfb46d41c7032754" providerId="LiveId" clId="{4986F971-93B2-4CA9-95AC-0AA25BDF0A43}"/>
    <pc:docChg chg="undo custSel modSld">
      <pc:chgData name="효남 김" userId="dfb46d41c7032754" providerId="LiveId" clId="{4986F971-93B2-4CA9-95AC-0AA25BDF0A43}" dt="2024-01-16T01:43:55.820" v="49"/>
      <pc:docMkLst>
        <pc:docMk/>
      </pc:docMkLst>
      <pc:sldChg chg="addSp modSp">
        <pc:chgData name="효남 김" userId="dfb46d41c7032754" providerId="LiveId" clId="{4986F971-93B2-4CA9-95AC-0AA25BDF0A43}" dt="2024-01-16T01:43:55.820" v="49"/>
        <pc:sldMkLst>
          <pc:docMk/>
          <pc:sldMk cId="1338574312" sldId="286"/>
        </pc:sldMkLst>
        <pc:picChg chg="add mod">
          <ac:chgData name="효남 김" userId="dfb46d41c7032754" providerId="LiveId" clId="{4986F971-93B2-4CA9-95AC-0AA25BDF0A43}" dt="2024-01-16T01:43:55.820" v="49"/>
          <ac:picMkLst>
            <pc:docMk/>
            <pc:sldMk cId="1338574312" sldId="286"/>
            <ac:picMk id="4" creationId="{1C51407B-0970-EBFB-67B9-649BB6E8B893}"/>
          </ac:picMkLst>
        </pc:picChg>
      </pc:sldChg>
      <pc:sldChg chg="addSp modSp">
        <pc:chgData name="효남 김" userId="dfb46d41c7032754" providerId="LiveId" clId="{4986F971-93B2-4CA9-95AC-0AA25BDF0A43}" dt="2024-01-16T01:42:23.854" v="3"/>
        <pc:sldMkLst>
          <pc:docMk/>
          <pc:sldMk cId="3858914437" sldId="287"/>
        </pc:sldMkLst>
        <pc:picChg chg="add mod">
          <ac:chgData name="효남 김" userId="dfb46d41c7032754" providerId="LiveId" clId="{4986F971-93B2-4CA9-95AC-0AA25BDF0A43}" dt="2024-01-16T01:42:23.854" v="3"/>
          <ac:picMkLst>
            <pc:docMk/>
            <pc:sldMk cId="3858914437" sldId="287"/>
            <ac:picMk id="3" creationId="{E05A7BE3-95BC-C820-A193-F9E209CF384F}"/>
          </ac:picMkLst>
        </pc:picChg>
      </pc:sldChg>
      <pc:sldChg chg="addSp modSp">
        <pc:chgData name="효남 김" userId="dfb46d41c7032754" providerId="LiveId" clId="{4986F971-93B2-4CA9-95AC-0AA25BDF0A43}" dt="2024-01-16T01:42:26.921" v="4"/>
        <pc:sldMkLst>
          <pc:docMk/>
          <pc:sldMk cId="3819613320" sldId="288"/>
        </pc:sldMkLst>
        <pc:picChg chg="add mod">
          <ac:chgData name="효남 김" userId="dfb46d41c7032754" providerId="LiveId" clId="{4986F971-93B2-4CA9-95AC-0AA25BDF0A43}" dt="2024-01-16T01:42:26.921" v="4"/>
          <ac:picMkLst>
            <pc:docMk/>
            <pc:sldMk cId="3819613320" sldId="288"/>
            <ac:picMk id="11" creationId="{17EBBC08-ED34-8A88-B6FA-BEFC808C82A8}"/>
          </ac:picMkLst>
        </pc:picChg>
      </pc:sldChg>
      <pc:sldChg chg="addSp modSp">
        <pc:chgData name="효남 김" userId="dfb46d41c7032754" providerId="LiveId" clId="{4986F971-93B2-4CA9-95AC-0AA25BDF0A43}" dt="2024-01-16T01:42:28.874" v="5"/>
        <pc:sldMkLst>
          <pc:docMk/>
          <pc:sldMk cId="3034116518" sldId="289"/>
        </pc:sldMkLst>
        <pc:picChg chg="add mod">
          <ac:chgData name="효남 김" userId="dfb46d41c7032754" providerId="LiveId" clId="{4986F971-93B2-4CA9-95AC-0AA25BDF0A43}" dt="2024-01-16T01:42:28.874" v="5"/>
          <ac:picMkLst>
            <pc:docMk/>
            <pc:sldMk cId="3034116518" sldId="289"/>
            <ac:picMk id="6" creationId="{ADBF2CB8-6F37-7063-4409-61ED875A3B5B}"/>
          </ac:picMkLst>
        </pc:picChg>
      </pc:sldChg>
      <pc:sldChg chg="addSp delSp modSp mod">
        <pc:chgData name="효남 김" userId="dfb46d41c7032754" providerId="LiveId" clId="{4986F971-93B2-4CA9-95AC-0AA25BDF0A43}" dt="2024-01-16T01:42:31.471" v="6"/>
        <pc:sldMkLst>
          <pc:docMk/>
          <pc:sldMk cId="1328165005" sldId="290"/>
        </pc:sldMkLst>
        <pc:picChg chg="del">
          <ac:chgData name="효남 김" userId="dfb46d41c7032754" providerId="LiveId" clId="{4986F971-93B2-4CA9-95AC-0AA25BDF0A43}" dt="2024-01-16T01:42:13.472" v="0" actId="478"/>
          <ac:picMkLst>
            <pc:docMk/>
            <pc:sldMk cId="1328165005" sldId="290"/>
            <ac:picMk id="3" creationId="{03B0FD9F-9EAB-AC4E-11B2-FC9C2B87541E}"/>
          </ac:picMkLst>
        </pc:picChg>
        <pc:picChg chg="add mod">
          <ac:chgData name="효남 김" userId="dfb46d41c7032754" providerId="LiveId" clId="{4986F971-93B2-4CA9-95AC-0AA25BDF0A43}" dt="2024-01-16T01:42:31.471" v="6"/>
          <ac:picMkLst>
            <pc:docMk/>
            <pc:sldMk cId="1328165005" sldId="290"/>
            <ac:picMk id="4" creationId="{0D4306B4-F0F4-EB28-ADFE-576498D43C1A}"/>
          </ac:picMkLst>
        </pc:picChg>
      </pc:sldChg>
      <pc:sldChg chg="addSp delSp modSp mod">
        <pc:chgData name="효남 김" userId="dfb46d41c7032754" providerId="LiveId" clId="{4986F971-93B2-4CA9-95AC-0AA25BDF0A43}" dt="2024-01-16T01:42:34.033" v="7"/>
        <pc:sldMkLst>
          <pc:docMk/>
          <pc:sldMk cId="3538163869" sldId="291"/>
        </pc:sldMkLst>
        <pc:picChg chg="del">
          <ac:chgData name="효남 김" userId="dfb46d41c7032754" providerId="LiveId" clId="{4986F971-93B2-4CA9-95AC-0AA25BDF0A43}" dt="2024-01-16T01:42:14.783" v="1" actId="478"/>
          <ac:picMkLst>
            <pc:docMk/>
            <pc:sldMk cId="3538163869" sldId="291"/>
            <ac:picMk id="3" creationId="{2E994376-524B-AA4B-19C3-3E13CA1CC443}"/>
          </ac:picMkLst>
        </pc:picChg>
        <pc:picChg chg="add mod">
          <ac:chgData name="효남 김" userId="dfb46d41c7032754" providerId="LiveId" clId="{4986F971-93B2-4CA9-95AC-0AA25BDF0A43}" dt="2024-01-16T01:42:34.033" v="7"/>
          <ac:picMkLst>
            <pc:docMk/>
            <pc:sldMk cId="3538163869" sldId="291"/>
            <ac:picMk id="4" creationId="{9578B14B-105F-B07D-1BE2-8EC515FEAA05}"/>
          </ac:picMkLst>
        </pc:picChg>
      </pc:sldChg>
      <pc:sldChg chg="addSp delSp modSp mod">
        <pc:chgData name="효남 김" userId="dfb46d41c7032754" providerId="LiveId" clId="{4986F971-93B2-4CA9-95AC-0AA25BDF0A43}" dt="2024-01-16T01:42:36.430" v="8"/>
        <pc:sldMkLst>
          <pc:docMk/>
          <pc:sldMk cId="2877960654" sldId="292"/>
        </pc:sldMkLst>
        <pc:picChg chg="del">
          <ac:chgData name="효남 김" userId="dfb46d41c7032754" providerId="LiveId" clId="{4986F971-93B2-4CA9-95AC-0AA25BDF0A43}" dt="2024-01-16T01:42:16.017" v="2" actId="478"/>
          <ac:picMkLst>
            <pc:docMk/>
            <pc:sldMk cId="2877960654" sldId="292"/>
            <ac:picMk id="3" creationId="{F7874743-ABA0-639C-32E0-13CE5FF3B7E5}"/>
          </ac:picMkLst>
        </pc:picChg>
        <pc:picChg chg="add mod">
          <ac:chgData name="효남 김" userId="dfb46d41c7032754" providerId="LiveId" clId="{4986F971-93B2-4CA9-95AC-0AA25BDF0A43}" dt="2024-01-16T01:42:36.430" v="8"/>
          <ac:picMkLst>
            <pc:docMk/>
            <pc:sldMk cId="2877960654" sldId="292"/>
            <ac:picMk id="4" creationId="{04704097-5608-6C3C-DB03-788DF5506A18}"/>
          </ac:picMkLst>
        </pc:picChg>
      </pc:sldChg>
      <pc:sldChg chg="addSp modSp">
        <pc:chgData name="효남 김" userId="dfb46d41c7032754" providerId="LiveId" clId="{4986F971-93B2-4CA9-95AC-0AA25BDF0A43}" dt="2024-01-16T01:42:38.838" v="9"/>
        <pc:sldMkLst>
          <pc:docMk/>
          <pc:sldMk cId="700763281" sldId="293"/>
        </pc:sldMkLst>
        <pc:picChg chg="add mod">
          <ac:chgData name="효남 김" userId="dfb46d41c7032754" providerId="LiveId" clId="{4986F971-93B2-4CA9-95AC-0AA25BDF0A43}" dt="2024-01-16T01:42:38.838" v="9"/>
          <ac:picMkLst>
            <pc:docMk/>
            <pc:sldMk cId="700763281" sldId="293"/>
            <ac:picMk id="3" creationId="{D431F7C5-2F68-7F41-7FAA-3496D7EF4891}"/>
          </ac:picMkLst>
        </pc:picChg>
      </pc:sldChg>
      <pc:sldChg chg="addSp delSp modSp mod">
        <pc:chgData name="효남 김" userId="dfb46d41c7032754" providerId="LiveId" clId="{4986F971-93B2-4CA9-95AC-0AA25BDF0A43}" dt="2024-01-16T01:43:15.012" v="31"/>
        <pc:sldMkLst>
          <pc:docMk/>
          <pc:sldMk cId="2764991734" sldId="294"/>
        </pc:sldMkLst>
        <pc:picChg chg="del">
          <ac:chgData name="효남 김" userId="dfb46d41c7032754" providerId="LiveId" clId="{4986F971-93B2-4CA9-95AC-0AA25BDF0A43}" dt="2024-01-16T01:43:06.248" v="24" actId="478"/>
          <ac:picMkLst>
            <pc:docMk/>
            <pc:sldMk cId="2764991734" sldId="294"/>
            <ac:picMk id="5" creationId="{899BBC9A-5F9A-EA12-9837-202D69CF9178}"/>
          </ac:picMkLst>
        </pc:picChg>
        <pc:picChg chg="add mod">
          <ac:chgData name="효남 김" userId="dfb46d41c7032754" providerId="LiveId" clId="{4986F971-93B2-4CA9-95AC-0AA25BDF0A43}" dt="2024-01-16T01:43:15.012" v="31"/>
          <ac:picMkLst>
            <pc:docMk/>
            <pc:sldMk cId="2764991734" sldId="294"/>
            <ac:picMk id="6" creationId="{CBF8553E-E1EB-04D8-B5F3-59B6FF3C19A6}"/>
          </ac:picMkLst>
        </pc:picChg>
      </pc:sldChg>
      <pc:sldChg chg="addSp delSp modSp mod">
        <pc:chgData name="효남 김" userId="dfb46d41c7032754" providerId="LiveId" clId="{4986F971-93B2-4CA9-95AC-0AA25BDF0A43}" dt="2024-01-16T01:43:16.684" v="32"/>
        <pc:sldMkLst>
          <pc:docMk/>
          <pc:sldMk cId="756539905" sldId="295"/>
        </pc:sldMkLst>
        <pc:picChg chg="del">
          <ac:chgData name="효남 김" userId="dfb46d41c7032754" providerId="LiveId" clId="{4986F971-93B2-4CA9-95AC-0AA25BDF0A43}" dt="2024-01-16T01:43:07.295" v="25" actId="478"/>
          <ac:picMkLst>
            <pc:docMk/>
            <pc:sldMk cId="756539905" sldId="295"/>
            <ac:picMk id="5" creationId="{4D035F2E-419D-5BF6-4825-A626B4AABBFE}"/>
          </ac:picMkLst>
        </pc:picChg>
        <pc:picChg chg="add mod">
          <ac:chgData name="효남 김" userId="dfb46d41c7032754" providerId="LiveId" clId="{4986F971-93B2-4CA9-95AC-0AA25BDF0A43}" dt="2024-01-16T01:43:16.684" v="32"/>
          <ac:picMkLst>
            <pc:docMk/>
            <pc:sldMk cId="756539905" sldId="295"/>
            <ac:picMk id="6" creationId="{31974D31-9612-C8BB-BFF0-FB8BDCC73AFC}"/>
          </ac:picMkLst>
        </pc:picChg>
      </pc:sldChg>
      <pc:sldChg chg="addSp delSp modSp mod">
        <pc:chgData name="효남 김" userId="dfb46d41c7032754" providerId="LiveId" clId="{4986F971-93B2-4CA9-95AC-0AA25BDF0A43}" dt="2024-01-16T01:43:18.831" v="33"/>
        <pc:sldMkLst>
          <pc:docMk/>
          <pc:sldMk cId="672306410" sldId="296"/>
        </pc:sldMkLst>
        <pc:spChg chg="add del">
          <ac:chgData name="효남 김" userId="dfb46d41c7032754" providerId="LiveId" clId="{4986F971-93B2-4CA9-95AC-0AA25BDF0A43}" dt="2024-01-16T01:43:11.713" v="29" actId="478"/>
          <ac:spMkLst>
            <pc:docMk/>
            <pc:sldMk cId="672306410" sldId="296"/>
            <ac:spMk id="3" creationId="{ED79EA7E-2A0F-F270-BCC4-A61A0662B9E8}"/>
          </ac:spMkLst>
        </pc:spChg>
        <pc:picChg chg="del">
          <ac:chgData name="효남 김" userId="dfb46d41c7032754" providerId="LiveId" clId="{4986F971-93B2-4CA9-95AC-0AA25BDF0A43}" dt="2024-01-16T01:43:08.287" v="26" actId="478"/>
          <ac:picMkLst>
            <pc:docMk/>
            <pc:sldMk cId="672306410" sldId="296"/>
            <ac:picMk id="5" creationId="{CEBAD6A5-F3D1-DE41-E821-5DA7078EDF92}"/>
          </ac:picMkLst>
        </pc:picChg>
        <pc:picChg chg="add mod">
          <ac:chgData name="효남 김" userId="dfb46d41c7032754" providerId="LiveId" clId="{4986F971-93B2-4CA9-95AC-0AA25BDF0A43}" dt="2024-01-16T01:43:18.831" v="33"/>
          <ac:picMkLst>
            <pc:docMk/>
            <pc:sldMk cId="672306410" sldId="296"/>
            <ac:picMk id="6" creationId="{0CABDF8E-284B-34E8-B9AE-C03C15813DE0}"/>
          </ac:picMkLst>
        </pc:picChg>
      </pc:sldChg>
      <pc:sldChg chg="addSp delSp modSp mod">
        <pc:chgData name="효남 김" userId="dfb46d41c7032754" providerId="LiveId" clId="{4986F971-93B2-4CA9-95AC-0AA25BDF0A43}" dt="2024-01-16T01:43:24.563" v="34"/>
        <pc:sldMkLst>
          <pc:docMk/>
          <pc:sldMk cId="2982561088" sldId="297"/>
        </pc:sldMkLst>
        <pc:picChg chg="del">
          <ac:chgData name="효남 김" userId="dfb46d41c7032754" providerId="LiveId" clId="{4986F971-93B2-4CA9-95AC-0AA25BDF0A43}" dt="2024-01-16T01:43:09.375" v="27" actId="478"/>
          <ac:picMkLst>
            <pc:docMk/>
            <pc:sldMk cId="2982561088" sldId="297"/>
            <ac:picMk id="5" creationId="{A0BC858F-399F-8F00-3FCB-84F9D079CDD4}"/>
          </ac:picMkLst>
        </pc:picChg>
        <pc:picChg chg="add mod">
          <ac:chgData name="효남 김" userId="dfb46d41c7032754" providerId="LiveId" clId="{4986F971-93B2-4CA9-95AC-0AA25BDF0A43}" dt="2024-01-16T01:43:24.563" v="34"/>
          <ac:picMkLst>
            <pc:docMk/>
            <pc:sldMk cId="2982561088" sldId="297"/>
            <ac:picMk id="6" creationId="{889D5141-501F-5951-ECA3-8827E95C1B62}"/>
          </ac:picMkLst>
        </pc:picChg>
      </pc:sldChg>
      <pc:sldChg chg="addSp delSp modSp mod">
        <pc:chgData name="효남 김" userId="dfb46d41c7032754" providerId="LiveId" clId="{4986F971-93B2-4CA9-95AC-0AA25BDF0A43}" dt="2024-01-16T01:43:26.448" v="35"/>
        <pc:sldMkLst>
          <pc:docMk/>
          <pc:sldMk cId="1810259132" sldId="298"/>
        </pc:sldMkLst>
        <pc:picChg chg="del">
          <ac:chgData name="효남 김" userId="dfb46d41c7032754" providerId="LiveId" clId="{4986F971-93B2-4CA9-95AC-0AA25BDF0A43}" dt="2024-01-16T01:43:12.840" v="30" actId="478"/>
          <ac:picMkLst>
            <pc:docMk/>
            <pc:sldMk cId="1810259132" sldId="298"/>
            <ac:picMk id="5" creationId="{4463B46D-F4A6-EE36-C345-EC36CFF6787F}"/>
          </ac:picMkLst>
        </pc:picChg>
        <pc:picChg chg="add mod">
          <ac:chgData name="효남 김" userId="dfb46d41c7032754" providerId="LiveId" clId="{4986F971-93B2-4CA9-95AC-0AA25BDF0A43}" dt="2024-01-16T01:43:26.448" v="35"/>
          <ac:picMkLst>
            <pc:docMk/>
            <pc:sldMk cId="1810259132" sldId="298"/>
            <ac:picMk id="6" creationId="{6AB63ABA-5CBF-E4BF-BECB-83115532C632}"/>
          </ac:picMkLst>
        </pc:picChg>
      </pc:sldChg>
      <pc:sldChg chg="addSp modSp">
        <pc:chgData name="효남 김" userId="dfb46d41c7032754" providerId="LiveId" clId="{4986F971-93B2-4CA9-95AC-0AA25BDF0A43}" dt="2024-01-16T01:43:28.206" v="36"/>
        <pc:sldMkLst>
          <pc:docMk/>
          <pc:sldMk cId="3545069544" sldId="299"/>
        </pc:sldMkLst>
        <pc:picChg chg="add mod">
          <ac:chgData name="효남 김" userId="dfb46d41c7032754" providerId="LiveId" clId="{4986F971-93B2-4CA9-95AC-0AA25BDF0A43}" dt="2024-01-16T01:43:28.206" v="36"/>
          <ac:picMkLst>
            <pc:docMk/>
            <pc:sldMk cId="3545069544" sldId="299"/>
            <ac:picMk id="4" creationId="{01E0FE99-AD8B-552D-44F0-3091F311E5D1}"/>
          </ac:picMkLst>
        </pc:picChg>
      </pc:sldChg>
      <pc:sldChg chg="addSp delSp modSp mod">
        <pc:chgData name="효남 김" userId="dfb46d41c7032754" providerId="LiveId" clId="{4986F971-93B2-4CA9-95AC-0AA25BDF0A43}" dt="2024-01-16T01:43:39.387" v="43"/>
        <pc:sldMkLst>
          <pc:docMk/>
          <pc:sldMk cId="3029766783" sldId="300"/>
        </pc:sldMkLst>
        <pc:picChg chg="del">
          <ac:chgData name="효남 김" userId="dfb46d41c7032754" providerId="LiveId" clId="{4986F971-93B2-4CA9-95AC-0AA25BDF0A43}" dt="2024-01-16T01:43:29.935" v="37" actId="478"/>
          <ac:picMkLst>
            <pc:docMk/>
            <pc:sldMk cId="3029766783" sldId="300"/>
            <ac:picMk id="5" creationId="{289ACFE6-8F23-0380-D223-FE9F2703DAFF}"/>
          </ac:picMkLst>
        </pc:picChg>
        <pc:picChg chg="add mod">
          <ac:chgData name="효남 김" userId="dfb46d41c7032754" providerId="LiveId" clId="{4986F971-93B2-4CA9-95AC-0AA25BDF0A43}" dt="2024-01-16T01:43:39.387" v="43"/>
          <ac:picMkLst>
            <pc:docMk/>
            <pc:sldMk cId="3029766783" sldId="300"/>
            <ac:picMk id="6" creationId="{7F9F5976-1CBB-83C9-FB30-A38BC623B277}"/>
          </ac:picMkLst>
        </pc:picChg>
      </pc:sldChg>
      <pc:sldChg chg="addSp delSp modSp mod">
        <pc:chgData name="효남 김" userId="dfb46d41c7032754" providerId="LiveId" clId="{4986F971-93B2-4CA9-95AC-0AA25BDF0A43}" dt="2024-01-16T01:43:41.164" v="44"/>
        <pc:sldMkLst>
          <pc:docMk/>
          <pc:sldMk cId="4262802844" sldId="301"/>
        </pc:sldMkLst>
        <pc:picChg chg="del">
          <ac:chgData name="효남 김" userId="dfb46d41c7032754" providerId="LiveId" clId="{4986F971-93B2-4CA9-95AC-0AA25BDF0A43}" dt="2024-01-16T01:43:30.880" v="38" actId="478"/>
          <ac:picMkLst>
            <pc:docMk/>
            <pc:sldMk cId="4262802844" sldId="301"/>
            <ac:picMk id="4" creationId="{90C70985-DC0D-A695-A080-E9B6321F8275}"/>
          </ac:picMkLst>
        </pc:picChg>
        <pc:picChg chg="add mod">
          <ac:chgData name="효남 김" userId="dfb46d41c7032754" providerId="LiveId" clId="{4986F971-93B2-4CA9-95AC-0AA25BDF0A43}" dt="2024-01-16T01:43:41.164" v="44"/>
          <ac:picMkLst>
            <pc:docMk/>
            <pc:sldMk cId="4262802844" sldId="301"/>
            <ac:picMk id="5" creationId="{DB9A6F87-98F6-2772-986D-C06D417CBB04}"/>
          </ac:picMkLst>
        </pc:picChg>
      </pc:sldChg>
      <pc:sldChg chg="addSp delSp modSp mod">
        <pc:chgData name="효남 김" userId="dfb46d41c7032754" providerId="LiveId" clId="{4986F971-93B2-4CA9-95AC-0AA25BDF0A43}" dt="2024-01-16T01:43:44.864" v="45"/>
        <pc:sldMkLst>
          <pc:docMk/>
          <pc:sldMk cId="1887758724" sldId="302"/>
        </pc:sldMkLst>
        <pc:picChg chg="del mod">
          <ac:chgData name="효남 김" userId="dfb46d41c7032754" providerId="LiveId" clId="{4986F971-93B2-4CA9-95AC-0AA25BDF0A43}" dt="2024-01-16T01:43:31.688" v="40" actId="478"/>
          <ac:picMkLst>
            <pc:docMk/>
            <pc:sldMk cId="1887758724" sldId="302"/>
            <ac:picMk id="9" creationId="{DDC6EE9A-8CB7-68BD-E339-6102A563AAE1}"/>
          </ac:picMkLst>
        </pc:picChg>
        <pc:picChg chg="add mod">
          <ac:chgData name="효남 김" userId="dfb46d41c7032754" providerId="LiveId" clId="{4986F971-93B2-4CA9-95AC-0AA25BDF0A43}" dt="2024-01-16T01:43:44.864" v="45"/>
          <ac:picMkLst>
            <pc:docMk/>
            <pc:sldMk cId="1887758724" sldId="302"/>
            <ac:picMk id="10" creationId="{6E513C0F-A5B0-3C6A-E221-F99CD573CB5C}"/>
          </ac:picMkLst>
        </pc:picChg>
      </pc:sldChg>
      <pc:sldChg chg="addSp delSp modSp mod">
        <pc:chgData name="효남 김" userId="dfb46d41c7032754" providerId="LiveId" clId="{4986F971-93B2-4CA9-95AC-0AA25BDF0A43}" dt="2024-01-16T01:43:47.431" v="46"/>
        <pc:sldMkLst>
          <pc:docMk/>
          <pc:sldMk cId="3737747789" sldId="303"/>
        </pc:sldMkLst>
        <pc:picChg chg="del">
          <ac:chgData name="효남 김" userId="dfb46d41c7032754" providerId="LiveId" clId="{4986F971-93B2-4CA9-95AC-0AA25BDF0A43}" dt="2024-01-16T01:43:33.919" v="41" actId="478"/>
          <ac:picMkLst>
            <pc:docMk/>
            <pc:sldMk cId="3737747789" sldId="303"/>
            <ac:picMk id="4" creationId="{16D983B2-4598-9042-8D34-BC291ACE04C0}"/>
          </ac:picMkLst>
        </pc:picChg>
        <pc:picChg chg="add mod">
          <ac:chgData name="효남 김" userId="dfb46d41c7032754" providerId="LiveId" clId="{4986F971-93B2-4CA9-95AC-0AA25BDF0A43}" dt="2024-01-16T01:43:47.431" v="46"/>
          <ac:picMkLst>
            <pc:docMk/>
            <pc:sldMk cId="3737747789" sldId="303"/>
            <ac:picMk id="6" creationId="{67D2B529-AF49-9933-E93B-A32ADA15C572}"/>
          </ac:picMkLst>
        </pc:picChg>
      </pc:sldChg>
      <pc:sldChg chg="addSp modSp">
        <pc:chgData name="효남 김" userId="dfb46d41c7032754" providerId="LiveId" clId="{4986F971-93B2-4CA9-95AC-0AA25BDF0A43}" dt="2024-01-16T01:43:49.464" v="47"/>
        <pc:sldMkLst>
          <pc:docMk/>
          <pc:sldMk cId="3557068211" sldId="304"/>
        </pc:sldMkLst>
        <pc:picChg chg="add mod">
          <ac:chgData name="효남 김" userId="dfb46d41c7032754" providerId="LiveId" clId="{4986F971-93B2-4CA9-95AC-0AA25BDF0A43}" dt="2024-01-16T01:43:49.464" v="47"/>
          <ac:picMkLst>
            <pc:docMk/>
            <pc:sldMk cId="3557068211" sldId="304"/>
            <ac:picMk id="4" creationId="{CE42DE4D-30E6-A113-16E9-4AA272478E29}"/>
          </ac:picMkLst>
        </pc:picChg>
      </pc:sldChg>
      <pc:sldChg chg="addSp delSp modSp mod">
        <pc:chgData name="효남 김" userId="dfb46d41c7032754" providerId="LiveId" clId="{4986F971-93B2-4CA9-95AC-0AA25BDF0A43}" dt="2024-01-16T01:43:50.811" v="48"/>
        <pc:sldMkLst>
          <pc:docMk/>
          <pc:sldMk cId="3509245374" sldId="306"/>
        </pc:sldMkLst>
        <pc:picChg chg="del">
          <ac:chgData name="효남 김" userId="dfb46d41c7032754" providerId="LiveId" clId="{4986F971-93B2-4CA9-95AC-0AA25BDF0A43}" dt="2024-01-16T01:43:35.431" v="42" actId="478"/>
          <ac:picMkLst>
            <pc:docMk/>
            <pc:sldMk cId="3509245374" sldId="306"/>
            <ac:picMk id="4" creationId="{39392919-6D6F-603D-968C-C704C5E133DA}"/>
          </ac:picMkLst>
        </pc:picChg>
        <pc:picChg chg="add mod">
          <ac:chgData name="효남 김" userId="dfb46d41c7032754" providerId="LiveId" clId="{4986F971-93B2-4CA9-95AC-0AA25BDF0A43}" dt="2024-01-16T01:43:50.811" v="48"/>
          <ac:picMkLst>
            <pc:docMk/>
            <pc:sldMk cId="3509245374" sldId="306"/>
            <ac:picMk id="5" creationId="{CEB17043-AE58-6A26-0E49-D4C4779335F3}"/>
          </ac:picMkLst>
        </pc:picChg>
      </pc:sldChg>
      <pc:sldChg chg="addSp delSp modSp mod">
        <pc:chgData name="효남 김" userId="dfb46d41c7032754" providerId="LiveId" clId="{4986F971-93B2-4CA9-95AC-0AA25BDF0A43}" dt="2024-01-16T01:42:49.872" v="17"/>
        <pc:sldMkLst>
          <pc:docMk/>
          <pc:sldMk cId="2195647684" sldId="307"/>
        </pc:sldMkLst>
        <pc:picChg chg="del">
          <ac:chgData name="효남 김" userId="dfb46d41c7032754" providerId="LiveId" clId="{4986F971-93B2-4CA9-95AC-0AA25BDF0A43}" dt="2024-01-16T01:42:39.983" v="10" actId="478"/>
          <ac:picMkLst>
            <pc:docMk/>
            <pc:sldMk cId="2195647684" sldId="307"/>
            <ac:picMk id="3" creationId="{B9EDB641-5508-D8C4-4B91-6A3CD4C195AD}"/>
          </ac:picMkLst>
        </pc:picChg>
        <pc:picChg chg="add mod">
          <ac:chgData name="효남 김" userId="dfb46d41c7032754" providerId="LiveId" clId="{4986F971-93B2-4CA9-95AC-0AA25BDF0A43}" dt="2024-01-16T01:42:49.872" v="17"/>
          <ac:picMkLst>
            <pc:docMk/>
            <pc:sldMk cId="2195647684" sldId="307"/>
            <ac:picMk id="6" creationId="{9EB1135A-A298-ADCA-1461-EA9EB5B54192}"/>
          </ac:picMkLst>
        </pc:picChg>
      </pc:sldChg>
      <pc:sldChg chg="addSp delSp modSp mod">
        <pc:chgData name="효남 김" userId="dfb46d41c7032754" providerId="LiveId" clId="{4986F971-93B2-4CA9-95AC-0AA25BDF0A43}" dt="2024-01-16T01:42:51.327" v="18"/>
        <pc:sldMkLst>
          <pc:docMk/>
          <pc:sldMk cId="2517979722" sldId="308"/>
        </pc:sldMkLst>
        <pc:picChg chg="del">
          <ac:chgData name="효남 김" userId="dfb46d41c7032754" providerId="LiveId" clId="{4986F971-93B2-4CA9-95AC-0AA25BDF0A43}" dt="2024-01-16T01:42:40.991" v="11" actId="478"/>
          <ac:picMkLst>
            <pc:docMk/>
            <pc:sldMk cId="2517979722" sldId="308"/>
            <ac:picMk id="5" creationId="{7FEF57C4-5788-6978-C124-8C46C08FE471}"/>
          </ac:picMkLst>
        </pc:picChg>
        <pc:picChg chg="add mod">
          <ac:chgData name="효남 김" userId="dfb46d41c7032754" providerId="LiveId" clId="{4986F971-93B2-4CA9-95AC-0AA25BDF0A43}" dt="2024-01-16T01:42:51.327" v="18"/>
          <ac:picMkLst>
            <pc:docMk/>
            <pc:sldMk cId="2517979722" sldId="308"/>
            <ac:picMk id="6" creationId="{1EDB390C-D4B0-32D3-4CF8-019664DE490B}"/>
          </ac:picMkLst>
        </pc:picChg>
      </pc:sldChg>
      <pc:sldChg chg="addSp delSp modSp mod">
        <pc:chgData name="효남 김" userId="dfb46d41c7032754" providerId="LiveId" clId="{4986F971-93B2-4CA9-95AC-0AA25BDF0A43}" dt="2024-01-16T01:42:53.565" v="19"/>
        <pc:sldMkLst>
          <pc:docMk/>
          <pc:sldMk cId="3400953376" sldId="309"/>
        </pc:sldMkLst>
        <pc:picChg chg="del">
          <ac:chgData name="효남 김" userId="dfb46d41c7032754" providerId="LiveId" clId="{4986F971-93B2-4CA9-95AC-0AA25BDF0A43}" dt="2024-01-16T01:42:43.056" v="12" actId="478"/>
          <ac:picMkLst>
            <pc:docMk/>
            <pc:sldMk cId="3400953376" sldId="309"/>
            <ac:picMk id="5" creationId="{2ECBA95F-FCC2-E16C-7F65-6EF9F6B37DFF}"/>
          </ac:picMkLst>
        </pc:picChg>
        <pc:picChg chg="add mod">
          <ac:chgData name="효남 김" userId="dfb46d41c7032754" providerId="LiveId" clId="{4986F971-93B2-4CA9-95AC-0AA25BDF0A43}" dt="2024-01-16T01:42:53.565" v="19"/>
          <ac:picMkLst>
            <pc:docMk/>
            <pc:sldMk cId="3400953376" sldId="309"/>
            <ac:picMk id="6" creationId="{6B39EBE7-81E5-6433-4794-9E8B21F6DA57}"/>
          </ac:picMkLst>
        </pc:picChg>
      </pc:sldChg>
      <pc:sldChg chg="addSp delSp modSp mod">
        <pc:chgData name="효남 김" userId="dfb46d41c7032754" providerId="LiveId" clId="{4986F971-93B2-4CA9-95AC-0AA25BDF0A43}" dt="2024-01-16T01:42:55.795" v="20"/>
        <pc:sldMkLst>
          <pc:docMk/>
          <pc:sldMk cId="1347200532" sldId="310"/>
        </pc:sldMkLst>
        <pc:picChg chg="del">
          <ac:chgData name="효남 김" userId="dfb46d41c7032754" providerId="LiveId" clId="{4986F971-93B2-4CA9-95AC-0AA25BDF0A43}" dt="2024-01-16T01:42:44.119" v="13" actId="478"/>
          <ac:picMkLst>
            <pc:docMk/>
            <pc:sldMk cId="1347200532" sldId="310"/>
            <ac:picMk id="5" creationId="{323230A2-E3C3-B56E-947B-1495B630F873}"/>
          </ac:picMkLst>
        </pc:picChg>
        <pc:picChg chg="add mod">
          <ac:chgData name="효남 김" userId="dfb46d41c7032754" providerId="LiveId" clId="{4986F971-93B2-4CA9-95AC-0AA25BDF0A43}" dt="2024-01-16T01:42:55.795" v="20"/>
          <ac:picMkLst>
            <pc:docMk/>
            <pc:sldMk cId="1347200532" sldId="310"/>
            <ac:picMk id="6" creationId="{16C3BA86-38AD-1A75-422C-525BF02EBE95}"/>
          </ac:picMkLst>
        </pc:picChg>
      </pc:sldChg>
      <pc:sldChg chg="addSp delSp modSp mod">
        <pc:chgData name="효남 김" userId="dfb46d41c7032754" providerId="LiveId" clId="{4986F971-93B2-4CA9-95AC-0AA25BDF0A43}" dt="2024-01-16T01:42:59.871" v="22"/>
        <pc:sldMkLst>
          <pc:docMk/>
          <pc:sldMk cId="2473949720" sldId="311"/>
        </pc:sldMkLst>
        <pc:picChg chg="del mod">
          <ac:chgData name="효남 김" userId="dfb46d41c7032754" providerId="LiveId" clId="{4986F971-93B2-4CA9-95AC-0AA25BDF0A43}" dt="2024-01-16T01:42:45.135" v="15" actId="478"/>
          <ac:picMkLst>
            <pc:docMk/>
            <pc:sldMk cId="2473949720" sldId="311"/>
            <ac:picMk id="5" creationId="{43303429-74BD-9D72-8D67-B8DD55AE4FFF}"/>
          </ac:picMkLst>
        </pc:picChg>
        <pc:picChg chg="add mod">
          <ac:chgData name="효남 김" userId="dfb46d41c7032754" providerId="LiveId" clId="{4986F971-93B2-4CA9-95AC-0AA25BDF0A43}" dt="2024-01-16T01:42:59.871" v="22"/>
          <ac:picMkLst>
            <pc:docMk/>
            <pc:sldMk cId="2473949720" sldId="311"/>
            <ac:picMk id="6" creationId="{788B9187-FF7D-9B3D-96A8-176FFDADD3D3}"/>
          </ac:picMkLst>
        </pc:picChg>
      </pc:sldChg>
      <pc:sldChg chg="addSp delSp modSp mod">
        <pc:chgData name="효남 김" userId="dfb46d41c7032754" providerId="LiveId" clId="{4986F971-93B2-4CA9-95AC-0AA25BDF0A43}" dt="2024-01-16T01:42:57.645" v="21"/>
        <pc:sldMkLst>
          <pc:docMk/>
          <pc:sldMk cId="1795061378" sldId="312"/>
        </pc:sldMkLst>
        <pc:picChg chg="del">
          <ac:chgData name="효남 김" userId="dfb46d41c7032754" providerId="LiveId" clId="{4986F971-93B2-4CA9-95AC-0AA25BDF0A43}" dt="2024-01-16T01:42:46.799" v="16" actId="478"/>
          <ac:picMkLst>
            <pc:docMk/>
            <pc:sldMk cId="1795061378" sldId="312"/>
            <ac:picMk id="5" creationId="{508A08AD-4CC7-966B-4609-43F47367D80A}"/>
          </ac:picMkLst>
        </pc:picChg>
        <pc:picChg chg="add mod">
          <ac:chgData name="효남 김" userId="dfb46d41c7032754" providerId="LiveId" clId="{4986F971-93B2-4CA9-95AC-0AA25BDF0A43}" dt="2024-01-16T01:42:57.645" v="21"/>
          <ac:picMkLst>
            <pc:docMk/>
            <pc:sldMk cId="1795061378" sldId="312"/>
            <ac:picMk id="6" creationId="{48D152D8-3B5B-B308-2BB7-5225B76015D5}"/>
          </ac:picMkLst>
        </pc:picChg>
      </pc:sldChg>
      <pc:sldChg chg="addSp modSp">
        <pc:chgData name="효남 김" userId="dfb46d41c7032754" providerId="LiveId" clId="{4986F971-93B2-4CA9-95AC-0AA25BDF0A43}" dt="2024-01-16T01:43:04.266" v="23"/>
        <pc:sldMkLst>
          <pc:docMk/>
          <pc:sldMk cId="1624405723" sldId="315"/>
        </pc:sldMkLst>
        <pc:picChg chg="add mod">
          <ac:chgData name="효남 김" userId="dfb46d41c7032754" providerId="LiveId" clId="{4986F971-93B2-4CA9-95AC-0AA25BDF0A43}" dt="2024-01-16T01:43:04.266" v="23"/>
          <ac:picMkLst>
            <pc:docMk/>
            <pc:sldMk cId="1624405723" sldId="315"/>
            <ac:picMk id="3" creationId="{5DF40065-8B8A-D580-9FB1-FD5911AD9C62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4T07:03:19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16D0E-E6C1-4532-99BE-FDCA09CAF43C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02F91-88D8-4AC8-8B49-F1FCD16513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170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02F91-88D8-4AC8-8B49-F1FCD1651385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9806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02F91-88D8-4AC8-8B49-F1FCD1651385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6221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02F91-88D8-4AC8-8B49-F1FCD1651385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3902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1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03772" y="4283817"/>
            <a:ext cx="7484269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02167-A9C3-4A5D-B49E-48C5B91E6182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B63A-576D-42BE-97BC-481B7E98E3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7905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02167-A9C3-4A5D-B49E-48C5B91E6182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B63A-576D-42BE-97BC-481B7E98E3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638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065766" y="334236"/>
            <a:ext cx="2812171" cy="711169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5546" y="334236"/>
            <a:ext cx="8262024" cy="711169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02167-A9C3-4A5D-B49E-48C5B91E6182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B63A-576D-42BE-97BC-481B7E98E3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800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02167-A9C3-4A5D-B49E-48C5B91E6182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B63A-576D-42BE-97BC-481B7E98E3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834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6"/>
          </a:xfrm>
        </p:spPr>
        <p:txBody>
          <a:bodyPr anchor="t"/>
          <a:lstStyle>
            <a:lvl1pPr algn="l">
              <a:defRPr sz="4599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4580" y="3204113"/>
            <a:ext cx="9088041" cy="1653679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2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5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9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02167-A9C3-4A5D-B49E-48C5B91E6182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B63A-576D-42BE-97BC-481B7E98E3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493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5546" y="1944167"/>
            <a:ext cx="5537096" cy="5501763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40840" y="1944167"/>
            <a:ext cx="5537097" cy="5501763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02167-A9C3-4A5D-B49E-48C5B91E6182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B63A-576D-42BE-97BC-481B7E98E3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075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591" y="302738"/>
            <a:ext cx="9622632" cy="1259946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</p:spPr>
        <p:txBody>
          <a:bodyPr anchor="b"/>
          <a:lstStyle>
            <a:lvl1pPr marL="0" indent="0">
              <a:buNone/>
              <a:defRPr sz="2699" b="1"/>
            </a:lvl1pPr>
            <a:lvl2pPr marL="521424" indent="0">
              <a:buNone/>
              <a:defRPr sz="2300" b="1"/>
            </a:lvl2pPr>
            <a:lvl3pPr marL="1042847" indent="0">
              <a:buNone/>
              <a:defRPr sz="2100" b="1"/>
            </a:lvl3pPr>
            <a:lvl4pPr marL="1564271" indent="0">
              <a:buNone/>
              <a:defRPr sz="1800" b="1"/>
            </a:lvl4pPr>
            <a:lvl5pPr marL="2085695" indent="0">
              <a:buNone/>
              <a:defRPr sz="1800" b="1"/>
            </a:lvl5pPr>
            <a:lvl6pPr marL="2607118" indent="0">
              <a:buNone/>
              <a:defRPr sz="1800" b="1"/>
            </a:lvl6pPr>
            <a:lvl7pPr marL="3128542" indent="0">
              <a:buNone/>
              <a:defRPr sz="1800" b="1"/>
            </a:lvl7pPr>
            <a:lvl8pPr marL="3649966" indent="0">
              <a:buNone/>
              <a:defRPr sz="1800" b="1"/>
            </a:lvl8pPr>
            <a:lvl9pPr marL="4171390" indent="0">
              <a:buNone/>
              <a:defRPr sz="18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699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</p:spPr>
        <p:txBody>
          <a:bodyPr anchor="b"/>
          <a:lstStyle>
            <a:lvl1pPr marL="0" indent="0">
              <a:buNone/>
              <a:defRPr sz="2699" b="1"/>
            </a:lvl1pPr>
            <a:lvl2pPr marL="521424" indent="0">
              <a:buNone/>
              <a:defRPr sz="2300" b="1"/>
            </a:lvl2pPr>
            <a:lvl3pPr marL="1042847" indent="0">
              <a:buNone/>
              <a:defRPr sz="2100" b="1"/>
            </a:lvl3pPr>
            <a:lvl4pPr marL="1564271" indent="0">
              <a:buNone/>
              <a:defRPr sz="1800" b="1"/>
            </a:lvl4pPr>
            <a:lvl5pPr marL="2085695" indent="0">
              <a:buNone/>
              <a:defRPr sz="1800" b="1"/>
            </a:lvl5pPr>
            <a:lvl6pPr marL="2607118" indent="0">
              <a:buNone/>
              <a:defRPr sz="1800" b="1"/>
            </a:lvl6pPr>
            <a:lvl7pPr marL="3128542" indent="0">
              <a:buNone/>
              <a:defRPr sz="1800" b="1"/>
            </a:lvl7pPr>
            <a:lvl8pPr marL="3649966" indent="0">
              <a:buNone/>
              <a:defRPr sz="1800" b="1"/>
            </a:lvl8pPr>
            <a:lvl9pPr marL="4171390" indent="0">
              <a:buNone/>
              <a:defRPr sz="18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</p:spPr>
        <p:txBody>
          <a:bodyPr/>
          <a:lstStyle>
            <a:lvl1pPr>
              <a:defRPr sz="2699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02167-A9C3-4A5D-B49E-48C5B91E6182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B63A-576D-42BE-97BC-481B7E98E3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871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02167-A9C3-4A5D-B49E-48C5B91E6182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B63A-576D-42BE-97BC-481B7E98E3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3124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02167-A9C3-4A5D-B49E-48C5B91E6182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B63A-576D-42BE-97BC-481B7E98E3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516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592" y="300987"/>
            <a:ext cx="3517533" cy="128094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80201" y="300988"/>
            <a:ext cx="5977021" cy="6451973"/>
          </a:xfrm>
        </p:spPr>
        <p:txBody>
          <a:bodyPr/>
          <a:lstStyle>
            <a:lvl1pPr>
              <a:defRPr sz="3699"/>
            </a:lvl1pPr>
            <a:lvl2pPr>
              <a:defRPr sz="3199"/>
            </a:lvl2pPr>
            <a:lvl3pPr>
              <a:defRPr sz="2699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34592" y="1581933"/>
            <a:ext cx="3517533" cy="5171028"/>
          </a:xfrm>
        </p:spPr>
        <p:txBody>
          <a:bodyPr/>
          <a:lstStyle>
            <a:lvl1pPr marL="0" indent="0">
              <a:buNone/>
              <a:defRPr sz="1600"/>
            </a:lvl1pPr>
            <a:lvl2pPr marL="521424" indent="0">
              <a:buNone/>
              <a:defRPr sz="1400"/>
            </a:lvl2pPr>
            <a:lvl3pPr marL="1042847" indent="0">
              <a:buNone/>
              <a:defRPr sz="1100"/>
            </a:lvl3pPr>
            <a:lvl4pPr marL="1564271" indent="0">
              <a:buNone/>
              <a:defRPr sz="1000"/>
            </a:lvl4pPr>
            <a:lvl5pPr marL="2085695" indent="0">
              <a:buNone/>
              <a:defRPr sz="1000"/>
            </a:lvl5pPr>
            <a:lvl6pPr marL="2607118" indent="0">
              <a:buNone/>
              <a:defRPr sz="1000"/>
            </a:lvl6pPr>
            <a:lvl7pPr marL="3128542" indent="0">
              <a:buNone/>
              <a:defRPr sz="1000"/>
            </a:lvl7pPr>
            <a:lvl8pPr marL="3649966" indent="0">
              <a:buNone/>
              <a:defRPr sz="1000"/>
            </a:lvl8pPr>
            <a:lvl9pPr marL="417139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02167-A9C3-4A5D-B49E-48C5B91E6182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B63A-576D-42BE-97BC-481B7E98E3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549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5670" y="5291773"/>
            <a:ext cx="6415088" cy="62472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/>
          <a:lstStyle>
            <a:lvl1pPr marL="0" indent="0">
              <a:buNone/>
              <a:defRPr sz="3699"/>
            </a:lvl1pPr>
            <a:lvl2pPr marL="521424" indent="0">
              <a:buNone/>
              <a:defRPr sz="3199"/>
            </a:lvl2pPr>
            <a:lvl3pPr marL="1042847" indent="0">
              <a:buNone/>
              <a:defRPr sz="2699"/>
            </a:lvl3pPr>
            <a:lvl4pPr marL="1564271" indent="0">
              <a:buNone/>
              <a:defRPr sz="2300"/>
            </a:lvl4pPr>
            <a:lvl5pPr marL="2085695" indent="0">
              <a:buNone/>
              <a:defRPr sz="2300"/>
            </a:lvl5pPr>
            <a:lvl6pPr marL="2607118" indent="0">
              <a:buNone/>
              <a:defRPr sz="2300"/>
            </a:lvl6pPr>
            <a:lvl7pPr marL="3128542" indent="0">
              <a:buNone/>
              <a:defRPr sz="2300"/>
            </a:lvl7pPr>
            <a:lvl8pPr marL="3649966" indent="0">
              <a:buNone/>
              <a:defRPr sz="2300"/>
            </a:lvl8pPr>
            <a:lvl9pPr marL="4171390" indent="0">
              <a:buNone/>
              <a:defRPr sz="23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2"/>
          </a:xfrm>
        </p:spPr>
        <p:txBody>
          <a:bodyPr/>
          <a:lstStyle>
            <a:lvl1pPr marL="0" indent="0">
              <a:buNone/>
              <a:defRPr sz="1600"/>
            </a:lvl1pPr>
            <a:lvl2pPr marL="521424" indent="0">
              <a:buNone/>
              <a:defRPr sz="1400"/>
            </a:lvl2pPr>
            <a:lvl3pPr marL="1042847" indent="0">
              <a:buNone/>
              <a:defRPr sz="1100"/>
            </a:lvl3pPr>
            <a:lvl4pPr marL="1564271" indent="0">
              <a:buNone/>
              <a:defRPr sz="1000"/>
            </a:lvl4pPr>
            <a:lvl5pPr marL="2085695" indent="0">
              <a:buNone/>
              <a:defRPr sz="1000"/>
            </a:lvl5pPr>
            <a:lvl6pPr marL="2607118" indent="0">
              <a:buNone/>
              <a:defRPr sz="1000"/>
            </a:lvl6pPr>
            <a:lvl7pPr marL="3128542" indent="0">
              <a:buNone/>
              <a:defRPr sz="1000"/>
            </a:lvl7pPr>
            <a:lvl8pPr marL="3649966" indent="0">
              <a:buNone/>
              <a:defRPr sz="1000"/>
            </a:lvl8pPr>
            <a:lvl9pPr marL="417139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02167-A9C3-4A5D-B49E-48C5B91E6182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B63A-576D-42BE-97BC-481B7E98E3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966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591" y="302738"/>
            <a:ext cx="9622632" cy="1259946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591" y="1763924"/>
            <a:ext cx="9622632" cy="4989036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591" y="7006700"/>
            <a:ext cx="2494757" cy="402482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02167-A9C3-4A5D-B49E-48C5B91E6182}" type="datetimeFigureOut">
              <a:rPr lang="ko-KR" altLang="en-US" smtClean="0"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037" y="7006700"/>
            <a:ext cx="3385740" cy="402482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2466" y="7006700"/>
            <a:ext cx="2494757" cy="402482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3B63A-576D-42BE-97BC-481B7E98E3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608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2847" rtl="0" eaLnBrk="1" latinLnBrk="1" hangingPunct="1">
        <a:spcBef>
          <a:spcPct val="0"/>
        </a:spcBef>
        <a:buNone/>
        <a:defRPr sz="49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68" indent="-391068" algn="l" defTabSz="1042847" rtl="0" eaLnBrk="1" latinLnBrk="1" hangingPunct="1">
        <a:spcBef>
          <a:spcPct val="20000"/>
        </a:spcBef>
        <a:buFont typeface="Arial" panose="020B0604020202020204" pitchFamily="34" charset="0"/>
        <a:buChar char="•"/>
        <a:defRPr sz="3699" kern="1200">
          <a:solidFill>
            <a:schemeClr val="tx1"/>
          </a:solidFill>
          <a:latin typeface="+mn-lt"/>
          <a:ea typeface="+mn-ea"/>
          <a:cs typeface="+mn-cs"/>
        </a:defRPr>
      </a:lvl1pPr>
      <a:lvl2pPr marL="847314" indent="-325890" algn="l" defTabSz="1042847" rtl="0" eaLnBrk="1" latinLnBrk="1" hangingPunct="1">
        <a:spcBef>
          <a:spcPct val="20000"/>
        </a:spcBef>
        <a:buFont typeface="Arial" panose="020B0604020202020204" pitchFamily="34" charset="0"/>
        <a:buChar char="–"/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303559" indent="-260712" algn="l" defTabSz="1042847" rtl="0" eaLnBrk="1" latinLnBrk="1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1824983" indent="-260712" algn="l" defTabSz="1042847" rtl="0" eaLnBrk="1" latinLnBrk="1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07" indent="-260712" algn="l" defTabSz="1042847" rtl="0" eaLnBrk="1" latinLnBrk="1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830" indent="-260712" algn="l" defTabSz="1042847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254" indent="-260712" algn="l" defTabSz="1042847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678" indent="-260712" algn="l" defTabSz="1042847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101" indent="-260712" algn="l" defTabSz="1042847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4284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24" algn="l" defTabSz="104284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47" algn="l" defTabSz="104284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271" algn="l" defTabSz="104284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695" algn="l" defTabSz="104284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18" algn="l" defTabSz="104284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542" algn="l" defTabSz="104284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966" algn="l" defTabSz="104284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390" algn="l" defTabSz="104284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26" Type="http://schemas.openxmlformats.org/officeDocument/2006/relationships/image" Target="../media/image47.sv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image" Target="../media/image23.jpg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45.sv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sv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1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E35D41DE-6B46-7F91-561C-06E16E9FB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6"/>
            <a:ext cx="10691813" cy="755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A45D95-02B8-E246-89DB-4EA9E9162BCD}"/>
              </a:ext>
            </a:extLst>
          </p:cNvPr>
          <p:cNvSpPr txBox="1"/>
          <p:nvPr/>
        </p:nvSpPr>
        <p:spPr>
          <a:xfrm>
            <a:off x="881410" y="2469172"/>
            <a:ext cx="70567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7000" dirty="0" err="1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엠피인터랙티브</a:t>
            </a:r>
            <a:endParaRPr lang="ko-KR" altLang="en-US" sz="7000" dirty="0"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r>
              <a:rPr lang="ko-KR" altLang="en-US" sz="7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회사소개서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8207E-BFFC-5291-478A-7B5D303BD1CA}"/>
              </a:ext>
            </a:extLst>
          </p:cNvPr>
          <p:cNvSpPr txBox="1"/>
          <p:nvPr/>
        </p:nvSpPr>
        <p:spPr>
          <a:xfrm>
            <a:off x="953418" y="2294284"/>
            <a:ext cx="7056784" cy="333425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marR="0" algn="l" rtl="0"/>
            <a:r>
              <a:rPr lang="en-US" altLang="ko-KR" sz="2800" b="0" i="0" u="none" strike="noStrike" baseline="30000" dirty="0">
                <a:solidFill>
                  <a:srgbClr val="EEC38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SUCCESSFUL BUSINESS PPT</a:t>
            </a:r>
            <a:endParaRPr lang="ko-KR" altLang="en-US" sz="1800" b="0" i="0" u="none" strike="noStrike" baseline="30000" dirty="0">
              <a:solidFill>
                <a:srgbClr val="EEC38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542264DF-9B36-AC3E-1BD4-760A18170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378" y="6444133"/>
            <a:ext cx="1703146" cy="576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09F7D-5792-4F4E-20B1-E29591933D9C}"/>
              </a:ext>
            </a:extLst>
          </p:cNvPr>
          <p:cNvSpPr txBox="1"/>
          <p:nvPr/>
        </p:nvSpPr>
        <p:spPr>
          <a:xfrm>
            <a:off x="4176648" y="2195661"/>
            <a:ext cx="737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●</a:t>
            </a:r>
            <a:r>
              <a:rPr lang="ko-KR" altLang="en-US" sz="1800" b="0" i="0" u="none" strike="noStrike" baseline="30000" dirty="0">
                <a:solidFill>
                  <a:srgbClr val="E7CE8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●</a:t>
            </a:r>
            <a:r>
              <a:rPr lang="ko-KR" altLang="en-US" sz="1800" b="0" i="0" u="none" strike="noStrike" baseline="30000" dirty="0">
                <a:solidFill>
                  <a:srgbClr val="EEC38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●</a:t>
            </a:r>
            <a:endParaRPr lang="ko-KR" altLang="en-US" sz="18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05A7BE3-95BC-C820-A193-F9E209CF3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14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2B2D09A-ED8A-3358-8C8F-0C2521932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3C4664-52C3-D644-25FA-A776647A2DD4}"/>
              </a:ext>
            </a:extLst>
          </p:cNvPr>
          <p:cNvSpPr txBox="1"/>
          <p:nvPr/>
        </p:nvSpPr>
        <p:spPr>
          <a:xfrm>
            <a:off x="645688" y="2235532"/>
            <a:ext cx="5420298" cy="129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모바일광고</a:t>
            </a:r>
            <a:endParaRPr lang="en-US" altLang="ko-KR" sz="5500" b="1" i="0" u="none" strike="noStrike" baseline="30000" dirty="0">
              <a:solidFill>
                <a:srgbClr val="3E3A3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매일 온라인에서 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5</a:t>
            </a: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시간을 소비할 때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그중 </a:t>
            </a:r>
            <a:r>
              <a:rPr lang="en-US" altLang="ko-KR" sz="2800" b="1" i="0" u="none" strike="noStrike" baseline="30000" dirty="0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65%</a:t>
            </a:r>
            <a:r>
              <a:rPr lang="ko-KR" altLang="en-US" sz="2800" b="1" i="0" u="none" strike="noStrike" baseline="30000" dirty="0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는 모바일</a:t>
            </a: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에서 시작됩니다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  <a:endParaRPr lang="ko-KR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2D5CCF-F2F9-1D52-00EB-77CD4938E0CA}"/>
              </a:ext>
            </a:extLst>
          </p:cNvPr>
          <p:cNvSpPr txBox="1"/>
          <p:nvPr/>
        </p:nvSpPr>
        <p:spPr>
          <a:xfrm>
            <a:off x="645688" y="3970307"/>
            <a:ext cx="5420298" cy="2195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altLang="ko-KR" sz="40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-</a:t>
            </a:r>
            <a:endParaRPr lang="ko-KR" altLang="en-US" sz="40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모바일의 사용 패턴은 기존 전통적인 디바이스와는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완전히 다른 성향을 가지고 있습니다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R="0" algn="just" rtl="0"/>
            <a:endParaRPr lang="en-US" altLang="ko-KR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인구통계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관심사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주제 등과 같은 전통적인 </a:t>
            </a:r>
            <a:r>
              <a:rPr lang="ko-KR" altLang="en-US" sz="2200" b="0" i="0" u="none" strike="noStrike" baseline="30000" dirty="0" err="1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타겟뿐만</a:t>
            </a:r>
            <a:endParaRPr lang="ko-KR" altLang="en-US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아니라 시간과 공간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장소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습관 등에도 영향을 받는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사용자 그 자체의 빅데이터를 기반으로 하는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다양한 타겟 광고를 구현할 수 있습니다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  <a:endParaRPr lang="ko-KR" alt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EA3529-3FA2-5067-9CF3-E61030B9F15D}"/>
              </a:ext>
            </a:extLst>
          </p:cNvPr>
          <p:cNvSpPr txBox="1"/>
          <p:nvPr/>
        </p:nvSpPr>
        <p:spPr>
          <a:xfrm>
            <a:off x="1313458" y="395461"/>
            <a:ext cx="4608512" cy="36933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Business Contents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8D2C0B-7EEF-6B31-B4D0-FADBBA2768C3}"/>
              </a:ext>
            </a:extLst>
          </p:cNvPr>
          <p:cNvSpPr txBox="1"/>
          <p:nvPr/>
        </p:nvSpPr>
        <p:spPr>
          <a:xfrm>
            <a:off x="4049762" y="283383"/>
            <a:ext cx="5418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모바일광고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]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B39EBE7-81E5-6433-4794-9E8B21F6D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53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16990B8B-C253-2A2F-955C-E73F89974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92DC82-A1AB-5A9E-AC8A-88D54153BC5C}"/>
              </a:ext>
            </a:extLst>
          </p:cNvPr>
          <p:cNvSpPr txBox="1"/>
          <p:nvPr/>
        </p:nvSpPr>
        <p:spPr>
          <a:xfrm>
            <a:off x="645688" y="2235532"/>
            <a:ext cx="5420298" cy="1728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배너광고</a:t>
            </a:r>
            <a:endParaRPr lang="en-US" altLang="ko-KR" sz="5500" b="1" i="0" u="none" strike="noStrike" baseline="30000" dirty="0">
              <a:solidFill>
                <a:srgbClr val="3E3A3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적절한 </a:t>
            </a:r>
            <a:r>
              <a:rPr lang="ko-KR" altLang="en-US" sz="2800" b="1" i="0" u="none" strike="noStrike" baseline="30000" dirty="0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잠재고객</a:t>
            </a: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에게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도달하는 것이 배너광고의 목표입니다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</a:p>
          <a:p>
            <a:pPr marR="0" algn="l" rtl="0"/>
            <a:endParaRPr lang="ko-KR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98E2D-66B4-87B1-0838-4DD33903377D}"/>
              </a:ext>
            </a:extLst>
          </p:cNvPr>
          <p:cNvSpPr txBox="1"/>
          <p:nvPr/>
        </p:nvSpPr>
        <p:spPr>
          <a:xfrm>
            <a:off x="645688" y="3970307"/>
            <a:ext cx="5420298" cy="2421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altLang="ko-KR" sz="40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-</a:t>
            </a:r>
            <a:endParaRPr lang="ko-KR" altLang="en-US" sz="40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잠재 고객이 판매자를 찾는 키워드 광고와는 달리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판매자가 잠재 고객을 찾아가는 것이 </a:t>
            </a:r>
            <a:r>
              <a:rPr lang="ko-KR" altLang="en-US" sz="2200" b="0" i="0" u="none" strike="noStrike" baseline="30000" dirty="0" err="1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배너광고입니다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R="0" algn="just" rtl="0"/>
            <a:endParaRPr lang="en-US" altLang="ko-KR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이상적인 잠재 고객을 최대한 많이 찾아서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최대한 낮은 비용으로 광고를 게재하는 것이 포인트입니다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R="0" algn="just" rtl="0"/>
            <a:endParaRPr lang="en-US" altLang="ko-KR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다양한 플랫폼의 배너광고는 빅데이터의 발전과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더불어 다양한 </a:t>
            </a:r>
            <a:r>
              <a:rPr lang="ko-KR" altLang="en-US" sz="2200" b="0" i="0" u="none" strike="noStrike" baseline="30000" dirty="0" err="1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타게팅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기법도 같이 발전하고 있습니다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  <a:endParaRPr lang="ko-KR" alt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1F3DE-2411-F740-C433-A598ACE4ECB3}"/>
              </a:ext>
            </a:extLst>
          </p:cNvPr>
          <p:cNvSpPr txBox="1"/>
          <p:nvPr/>
        </p:nvSpPr>
        <p:spPr>
          <a:xfrm>
            <a:off x="1313458" y="395461"/>
            <a:ext cx="4608512" cy="36933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Business Contents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108311-E80C-3813-AB99-C0A1C3FC6865}"/>
              </a:ext>
            </a:extLst>
          </p:cNvPr>
          <p:cNvSpPr txBox="1"/>
          <p:nvPr/>
        </p:nvSpPr>
        <p:spPr>
          <a:xfrm>
            <a:off x="4049762" y="283383"/>
            <a:ext cx="5418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배너광고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]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6C3BA86-38AD-1A75-422C-525BF02EB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00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B93DA558-AA1D-1E1F-F399-0A377F4C5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B3B2E-D57F-068B-147A-40100838B0A1}"/>
              </a:ext>
            </a:extLst>
          </p:cNvPr>
          <p:cNvSpPr txBox="1"/>
          <p:nvPr/>
        </p:nvSpPr>
        <p:spPr>
          <a:xfrm>
            <a:off x="645688" y="2235532"/>
            <a:ext cx="5420298" cy="129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altLang="ko-KR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SNS</a:t>
            </a:r>
            <a:r>
              <a:rPr lang="ko-KR" altLang="en-US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광고</a:t>
            </a:r>
            <a:endParaRPr lang="en-US" altLang="ko-KR" sz="5500" b="1" i="0" u="none" strike="noStrike" baseline="30000" dirty="0">
              <a:solidFill>
                <a:srgbClr val="3E3A3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>
              <a:lnSpc>
                <a:spcPts val="2500"/>
              </a:lnSpc>
            </a:pP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SNS</a:t>
            </a: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는 </a:t>
            </a:r>
            <a:r>
              <a:rPr lang="ko-KR" altLang="en-US" sz="2800" b="1" i="0" u="none" strike="noStrike" baseline="30000" dirty="0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정확한 </a:t>
            </a:r>
            <a:r>
              <a:rPr lang="ko-KR" altLang="en-US" sz="2800" b="1" i="0" u="none" strike="noStrike" baseline="30000" dirty="0" err="1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타게팅</a:t>
            </a:r>
            <a:r>
              <a:rPr lang="ko-KR" altLang="en-US" sz="2800" b="1" i="0" u="none" strike="noStrike" baseline="30000" dirty="0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 광고가 가능</a:t>
            </a: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한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온라인 광고 플랫폼이기도 합니다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  <a:endParaRPr lang="ko-KR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CD01B9-C8AC-9B81-CA8F-6CF3F4F8F864}"/>
              </a:ext>
            </a:extLst>
          </p:cNvPr>
          <p:cNvSpPr txBox="1"/>
          <p:nvPr/>
        </p:nvSpPr>
        <p:spPr>
          <a:xfrm>
            <a:off x="645688" y="3970307"/>
            <a:ext cx="5420298" cy="2195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altLang="ko-KR" sz="40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-</a:t>
            </a:r>
            <a:endParaRPr lang="ko-KR" altLang="en-US" sz="40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모바일의 사용 패턴은 기존 전통적인 디바이스와는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완전히 다른 성향을 가지고 있습니다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R="0" algn="just" rtl="0"/>
            <a:endParaRPr lang="en-US" altLang="ko-KR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인구통계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관심사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주제 등과 같은 전통적인 </a:t>
            </a:r>
            <a:r>
              <a:rPr lang="ko-KR" altLang="en-US" sz="2200" b="0" i="0" u="none" strike="noStrike" baseline="30000" dirty="0" err="1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타겟뿐만</a:t>
            </a:r>
            <a:endParaRPr lang="ko-KR" altLang="en-US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아니라 시간과 공간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장소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습관 등에도 영향을 받는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사용자 그 자체의 빅데이터를 기반으로 하는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다양한 타겟 광고를 구현할 수 있습니다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  <a:endParaRPr lang="ko-KR" altLang="en-US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CEEDD-9C6F-B4EB-26CF-79C68B92CBEF}"/>
              </a:ext>
            </a:extLst>
          </p:cNvPr>
          <p:cNvSpPr txBox="1"/>
          <p:nvPr/>
        </p:nvSpPr>
        <p:spPr>
          <a:xfrm>
            <a:off x="1313458" y="395461"/>
            <a:ext cx="4608512" cy="36933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Business Contents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BF4436-D1D3-F279-78E0-A078E879F3A5}"/>
              </a:ext>
            </a:extLst>
          </p:cNvPr>
          <p:cNvSpPr txBox="1"/>
          <p:nvPr/>
        </p:nvSpPr>
        <p:spPr>
          <a:xfrm>
            <a:off x="4049762" y="283383"/>
            <a:ext cx="5418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SNS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광고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]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88B9187-FF7D-9B3D-96A8-176FFDADD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49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C0FC1606-F146-9426-D870-B38A3590E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477D04-7060-DA8A-60E4-20FDD1C41947}"/>
              </a:ext>
            </a:extLst>
          </p:cNvPr>
          <p:cNvSpPr txBox="1"/>
          <p:nvPr/>
        </p:nvSpPr>
        <p:spPr>
          <a:xfrm>
            <a:off x="645688" y="2235532"/>
            <a:ext cx="5420298" cy="129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5500" b="1" i="0" u="none" strike="noStrike" baseline="30000" dirty="0" err="1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바이럴광고</a:t>
            </a:r>
            <a:endParaRPr lang="en-US" altLang="ko-KR" sz="5500" b="1" i="0" u="none" strike="noStrike" baseline="30000" dirty="0">
              <a:solidFill>
                <a:srgbClr val="3E3A3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소비자는 광고보다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주변인의 말</a:t>
            </a: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에 더 귀를 기울입니다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  <a:endParaRPr lang="ko-KR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021D7-A54B-7055-876B-FF5661CDF504}"/>
              </a:ext>
            </a:extLst>
          </p:cNvPr>
          <p:cNvSpPr txBox="1"/>
          <p:nvPr/>
        </p:nvSpPr>
        <p:spPr>
          <a:xfrm>
            <a:off x="645688" y="3970307"/>
            <a:ext cx="5420298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altLang="ko-KR" sz="40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-</a:t>
            </a:r>
            <a:endParaRPr lang="ko-KR" altLang="en-US" sz="40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소비자가 자발적으로 메시지를 전달하게 하여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상품에 대한 긍정적인 입소문을 내게 하는 마케팅으로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입소문 마케팅이라고도 합니다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R="0" algn="just" rtl="0"/>
            <a:endParaRPr lang="en-US" altLang="ko-KR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사업 초기에 활용하기 좋으나 부정적인 측면도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가지고 있어 관리를 잘 해야 하는 부분도 있습니다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  <a:endParaRPr lang="ko-KR" alt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DB421B-619C-3637-EC66-9873A0DAE339}"/>
              </a:ext>
            </a:extLst>
          </p:cNvPr>
          <p:cNvSpPr txBox="1"/>
          <p:nvPr/>
        </p:nvSpPr>
        <p:spPr>
          <a:xfrm>
            <a:off x="1313458" y="395461"/>
            <a:ext cx="4608512" cy="36933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Business Contents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843C58-C92C-F6E7-6293-F0343534766A}"/>
              </a:ext>
            </a:extLst>
          </p:cNvPr>
          <p:cNvSpPr txBox="1"/>
          <p:nvPr/>
        </p:nvSpPr>
        <p:spPr>
          <a:xfrm>
            <a:off x="4049762" y="283383"/>
            <a:ext cx="5418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</a:t>
            </a:r>
            <a:r>
              <a:rPr lang="ko-KR" altLang="en-US" sz="2000" b="0" i="0" u="none" strike="noStrike" baseline="30000" dirty="0" err="1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바이럴광고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]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8D152D8-3B5B-B308-2BB7-5225B7601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61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25DEA1DD-DF38-71A9-F109-EF93E67F6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F49111DC-DFA1-3764-1C43-7140F9303FFA}"/>
              </a:ext>
            </a:extLst>
          </p:cNvPr>
          <p:cNvGrpSpPr/>
          <p:nvPr/>
        </p:nvGrpSpPr>
        <p:grpSpPr>
          <a:xfrm>
            <a:off x="720000" y="2915741"/>
            <a:ext cx="3816424" cy="1515169"/>
            <a:chOff x="809402" y="2915741"/>
            <a:chExt cx="3816424" cy="151516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FD83D2-3BD0-B20C-8106-DF98C4B16D6B}"/>
                </a:ext>
              </a:extLst>
            </p:cNvPr>
            <p:cNvSpPr txBox="1"/>
            <p:nvPr/>
          </p:nvSpPr>
          <p:spPr>
            <a:xfrm>
              <a:off x="1637402" y="2915741"/>
              <a:ext cx="7372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000" b="0" i="0" u="none" strike="noStrike" baseline="30000" dirty="0">
                  <a:solidFill>
                    <a:schemeClr val="bg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r>
                <a:rPr lang="ko-KR" altLang="en-US" sz="2000" b="0" i="0" u="none" strike="noStrike" baseline="30000" dirty="0">
                  <a:solidFill>
                    <a:srgbClr val="E7CE8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r>
                <a:rPr lang="ko-KR" altLang="en-US" sz="2000" b="0" i="0" u="none" strike="noStrike" baseline="30000" dirty="0">
                  <a:solidFill>
                    <a:srgbClr val="EEC38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endParaRPr lang="ko-KR" altLang="en-US" sz="2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FBEA4A-C09E-AA1B-3ED0-272CD9D1E54B}"/>
                </a:ext>
              </a:extLst>
            </p:cNvPr>
            <p:cNvSpPr txBox="1"/>
            <p:nvPr/>
          </p:nvSpPr>
          <p:spPr>
            <a:xfrm>
              <a:off x="809402" y="3061935"/>
              <a:ext cx="936104" cy="661720"/>
            </a:xfrm>
            <a:prstGeom prst="rect">
              <a:avLst/>
            </a:prstGeom>
            <a:noFill/>
          </p:spPr>
          <p:txBody>
            <a:bodyPr wrap="square" tIns="0">
              <a:spAutoFit/>
            </a:bodyPr>
            <a:lstStyle/>
            <a:p>
              <a:pPr marR="0" algn="l" rtl="0"/>
              <a:r>
                <a:rPr lang="en-US" altLang="ko-KR" sz="6000" b="0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03</a:t>
              </a:r>
              <a:endParaRPr lang="ko-KR" altLang="en-US" sz="6000" b="0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A12220-0FBE-BF66-CD2A-A7C75FE4771F}"/>
                </a:ext>
              </a:extLst>
            </p:cNvPr>
            <p:cNvSpPr txBox="1"/>
            <p:nvPr/>
          </p:nvSpPr>
          <p:spPr>
            <a:xfrm>
              <a:off x="809402" y="3635821"/>
              <a:ext cx="3816424" cy="795089"/>
            </a:xfrm>
            <a:prstGeom prst="rect">
              <a:avLst/>
            </a:prstGeom>
            <a:noFill/>
          </p:spPr>
          <p:txBody>
            <a:bodyPr wrap="square" tIns="0" anchor="ctr">
              <a:spAutoFit/>
            </a:bodyPr>
            <a:lstStyle/>
            <a:p>
              <a:pPr marR="0" algn="l" rtl="0"/>
              <a:r>
                <a:rPr lang="en-US" altLang="ko-KR" sz="7300" b="0" i="0" u="none" strike="noStrike" baseline="30000" dirty="0">
                  <a:solidFill>
                    <a:schemeClr val="bg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Solutions</a:t>
              </a:r>
              <a:endParaRPr lang="ko-KR" altLang="en-US" sz="73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5DF40065-8B8A-D580-9FB1-FD5911AD9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05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663D4A48-4DD1-2535-138F-1B5629DD9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2E34B9-1E57-6322-FC0E-8747BDEF6AA8}"/>
              </a:ext>
            </a:extLst>
          </p:cNvPr>
          <p:cNvSpPr txBox="1"/>
          <p:nvPr/>
        </p:nvSpPr>
        <p:spPr>
          <a:xfrm>
            <a:off x="645688" y="2235532"/>
            <a:ext cx="6932466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5500" b="1" i="0" u="none" strike="noStrike" baseline="30000" dirty="0" err="1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광고스케쥴관리와</a:t>
            </a:r>
            <a:r>
              <a:rPr lang="ko-KR" altLang="en-US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 입찰관리</a:t>
            </a:r>
            <a:endParaRPr lang="en-US" altLang="ko-KR" sz="5500" b="1" i="0" u="none" strike="noStrike" baseline="30000" dirty="0">
              <a:solidFill>
                <a:srgbClr val="3E3A3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 err="1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광고컨설턴트와</a:t>
            </a: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 광고프로그램이 </a:t>
            </a:r>
            <a:r>
              <a:rPr lang="ko-KR" altLang="en-US" sz="2800" b="1" i="0" u="none" strike="noStrike" baseline="30000" dirty="0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실시간으로 광고를 관리</a:t>
            </a: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합니다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  <a:endParaRPr lang="ko-KR" alt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A06E49-AA52-93B3-7B23-C3A68F3FB7C2}"/>
              </a:ext>
            </a:extLst>
          </p:cNvPr>
          <p:cNvSpPr txBox="1"/>
          <p:nvPr/>
        </p:nvSpPr>
        <p:spPr>
          <a:xfrm>
            <a:off x="645688" y="3970307"/>
            <a:ext cx="5420298" cy="2195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altLang="ko-KR" sz="40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-</a:t>
            </a:r>
            <a:endParaRPr lang="ko-KR" altLang="en-US" sz="40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공식대행사는 네이버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다음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 err="1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지마켓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글로벌의 광고</a:t>
            </a:r>
          </a:p>
          <a:p>
            <a:pPr marR="0" algn="just" rtl="0"/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API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에 접속하여 광고 스케줄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광고입찰관리 등을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자동화할 수  있습니다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R="0" algn="just" rtl="0"/>
            <a:endParaRPr lang="en-US" altLang="ko-KR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 err="1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엠피인터랙티브에서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자체 개발된 여러 매체의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다양한 입찰 관련 솔루션을 사용하여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</a:t>
            </a:r>
          </a:p>
          <a:p>
            <a:pPr marR="0" algn="just" rtl="0"/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24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시간 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365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일 광고관리를 지원하고 있습니다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  <a:endParaRPr lang="ko-KR" alt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118917-F3A6-165E-FCB6-AAF54B05C018}"/>
              </a:ext>
            </a:extLst>
          </p:cNvPr>
          <p:cNvSpPr txBox="1"/>
          <p:nvPr/>
        </p:nvSpPr>
        <p:spPr>
          <a:xfrm>
            <a:off x="1313458" y="395461"/>
            <a:ext cx="1656184" cy="36933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Solutions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F7D42-D662-7BD1-212D-EDC2BBA26A0E}"/>
              </a:ext>
            </a:extLst>
          </p:cNvPr>
          <p:cNvSpPr txBox="1"/>
          <p:nvPr/>
        </p:nvSpPr>
        <p:spPr>
          <a:xfrm>
            <a:off x="2736136" y="283383"/>
            <a:ext cx="5418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</a:t>
            </a:r>
            <a:r>
              <a:rPr lang="ko-KR" altLang="en-US" sz="2000" b="0" i="0" u="none" strike="noStrike" baseline="30000" dirty="0" err="1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광고스케쥴관리와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 입찰관리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]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BF8553E-E1EB-04D8-B5F3-59B6FF3C1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91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F3C614D-2188-7C76-E068-D22FEF22B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5757F1-E1F3-69D7-9738-A04409E83388}"/>
              </a:ext>
            </a:extLst>
          </p:cNvPr>
          <p:cNvSpPr txBox="1"/>
          <p:nvPr/>
        </p:nvSpPr>
        <p:spPr>
          <a:xfrm>
            <a:off x="645688" y="2235532"/>
            <a:ext cx="6932466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로그분석과 </a:t>
            </a:r>
            <a:r>
              <a:rPr lang="en-US" altLang="ko-KR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UI</a:t>
            </a:r>
            <a:r>
              <a:rPr lang="ko-KR" altLang="en-US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분석</a:t>
            </a:r>
            <a:endParaRPr lang="en-US" altLang="ko-KR" sz="5500" b="1" i="0" u="none" strike="noStrike" baseline="30000" dirty="0">
              <a:solidFill>
                <a:srgbClr val="3E3A3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광고데이터를 측정하고 분석해야 </a:t>
            </a:r>
            <a:r>
              <a:rPr lang="ko-KR" altLang="en-US" sz="2800" b="1" i="0" u="none" strike="noStrike" baseline="30000" dirty="0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광고 성과</a:t>
            </a: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를 높일 수 있습니다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  <a:endParaRPr lang="ko-KR" alt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F5D250-FC42-5112-CF40-FB765C838EA5}"/>
              </a:ext>
            </a:extLst>
          </p:cNvPr>
          <p:cNvSpPr txBox="1"/>
          <p:nvPr/>
        </p:nvSpPr>
        <p:spPr>
          <a:xfrm>
            <a:off x="645688" y="3970307"/>
            <a:ext cx="5420298" cy="1744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altLang="ko-KR" sz="40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-</a:t>
            </a:r>
            <a:endParaRPr lang="ko-KR" altLang="en-US" sz="40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NHNACE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의 </a:t>
            </a:r>
            <a:r>
              <a:rPr lang="ko-KR" altLang="en-US" sz="2200" b="0" i="0" u="none" strike="noStrike" baseline="30000" dirty="0" err="1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에이스카운터를</a:t>
            </a:r>
            <a:endParaRPr lang="ko-KR" altLang="en-US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광고주에게 무료로 지원 중입니다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R="0" algn="just" rtl="0"/>
            <a:endParaRPr lang="en-US" altLang="ko-KR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구글이 제공하는 </a:t>
            </a:r>
            <a:r>
              <a:rPr lang="ko-KR" altLang="en-US" sz="2200" b="0" i="0" u="none" strike="noStrike" baseline="30000" dirty="0" err="1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구글애널리틱스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또한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설치 및 운영을 지원하고 있습니다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  <a:endParaRPr lang="ko-KR" alt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D2768-27CE-6760-57DC-CBCD0D5F71FB}"/>
              </a:ext>
            </a:extLst>
          </p:cNvPr>
          <p:cNvSpPr txBox="1"/>
          <p:nvPr/>
        </p:nvSpPr>
        <p:spPr>
          <a:xfrm>
            <a:off x="1313458" y="395461"/>
            <a:ext cx="1656184" cy="36933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Solutions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69E12-3FB5-F268-AD95-3D9DD7B4DD79}"/>
              </a:ext>
            </a:extLst>
          </p:cNvPr>
          <p:cNvSpPr txBox="1"/>
          <p:nvPr/>
        </p:nvSpPr>
        <p:spPr>
          <a:xfrm>
            <a:off x="2736136" y="283383"/>
            <a:ext cx="5418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로그분석과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UI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분석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]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1974D31-9612-C8BB-BFF0-FB8BDCC73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39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8CE46796-53FE-B5D2-9A54-2633A78F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E1D438-5C50-0F98-F227-D65A38AA5C5F}"/>
              </a:ext>
            </a:extLst>
          </p:cNvPr>
          <p:cNvSpPr txBox="1"/>
          <p:nvPr/>
        </p:nvSpPr>
        <p:spPr>
          <a:xfrm>
            <a:off x="645688" y="2235532"/>
            <a:ext cx="6932466" cy="129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5500" b="1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이미지제작 지원</a:t>
            </a:r>
            <a:endParaRPr lang="en-US" altLang="ko-KR" sz="5500" b="1" baseline="30000" dirty="0">
              <a:solidFill>
                <a:srgbClr val="3E3A3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2800" b="1" baseline="30000" dirty="0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광고소재의 </a:t>
            </a:r>
            <a:r>
              <a:rPr lang="en-US" altLang="ko-KR" sz="2800" b="1" baseline="30000" dirty="0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AB</a:t>
            </a:r>
            <a:r>
              <a:rPr lang="ko-KR" altLang="en-US" sz="2800" b="1" baseline="30000" dirty="0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테스트</a:t>
            </a:r>
            <a:r>
              <a:rPr lang="ko-KR" altLang="en-US" sz="2800" b="1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는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그 어느 것 보다 우선입니다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  <a:endParaRPr lang="ko-KR" alt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9EA7E-2A0F-F270-BCC4-A61A0662B9E8}"/>
              </a:ext>
            </a:extLst>
          </p:cNvPr>
          <p:cNvSpPr txBox="1"/>
          <p:nvPr/>
        </p:nvSpPr>
        <p:spPr>
          <a:xfrm>
            <a:off x="645688" y="3970307"/>
            <a:ext cx="5420298" cy="2421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altLang="ko-KR" sz="40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-</a:t>
            </a:r>
            <a:endParaRPr lang="ko-KR" altLang="en-US" sz="40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다양한 매체에서 요구하는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 소재의 제작지원을 무료로 제공하고 있으며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오픈마켓 진행 시에는 노후한 상세페이지 또한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무료로 지원하고 있습니다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R="0" algn="just" rtl="0"/>
            <a:endParaRPr lang="en-US" altLang="ko-KR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모바일 홈페이지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블로그 등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이미지가 들어가 있는 영역에서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많은 지원을 하고 있습니다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  <a:endParaRPr lang="ko-KR" alt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3092FB-D6A2-F1EE-9736-FAB4FD1CB720}"/>
              </a:ext>
            </a:extLst>
          </p:cNvPr>
          <p:cNvSpPr txBox="1"/>
          <p:nvPr/>
        </p:nvSpPr>
        <p:spPr>
          <a:xfrm>
            <a:off x="1313458" y="395461"/>
            <a:ext cx="1656184" cy="36933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Solutions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E1325-3583-447F-AB33-DC19F28374A7}"/>
              </a:ext>
            </a:extLst>
          </p:cNvPr>
          <p:cNvSpPr txBox="1"/>
          <p:nvPr/>
        </p:nvSpPr>
        <p:spPr>
          <a:xfrm>
            <a:off x="2736136" y="283383"/>
            <a:ext cx="5418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이미지제작 지원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]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CABDF8E-284B-34E8-B9AE-C03C15813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6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7887E10E-C67E-4788-5051-B147C11E1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B20F34-34A6-E212-0F79-DE3D18ACB65E}"/>
              </a:ext>
            </a:extLst>
          </p:cNvPr>
          <p:cNvSpPr txBox="1"/>
          <p:nvPr/>
        </p:nvSpPr>
        <p:spPr>
          <a:xfrm>
            <a:off x="645688" y="2235532"/>
            <a:ext cx="6932466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광고주 디지털분석 솔루션</a:t>
            </a:r>
            <a:endParaRPr lang="en-US" altLang="ko-KR" sz="5500" b="1" i="0" u="none" strike="noStrike" baseline="30000" dirty="0">
              <a:solidFill>
                <a:srgbClr val="3E3A3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광고주분석 및 경쟁사 벤치마킹</a:t>
            </a: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은 광고효율개선의 기본입니다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  <a:endParaRPr lang="ko-KR" alt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E5790-B127-4A99-7042-E65B1F467746}"/>
              </a:ext>
            </a:extLst>
          </p:cNvPr>
          <p:cNvSpPr txBox="1"/>
          <p:nvPr/>
        </p:nvSpPr>
        <p:spPr>
          <a:xfrm>
            <a:off x="645688" y="3970307"/>
            <a:ext cx="5420298" cy="1518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altLang="ko-KR" sz="40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-</a:t>
            </a:r>
            <a:endParaRPr lang="ko-KR" altLang="en-US" sz="40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 운영 중인 광고주의 </a:t>
            </a:r>
            <a:r>
              <a:rPr lang="ko-KR" altLang="en-US" sz="2200" b="0" i="0" u="none" strike="noStrike" baseline="30000" dirty="0" err="1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광고뿐만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아니라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광고주의 상황 분석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경쟁 광고주의 상황 분석 및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벤치마킹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그로 인해 만들어지는 다양한 데이터는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광고주 광고 효율 개선에 필수 사항입니다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  <a:endParaRPr lang="ko-KR" alt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D5A36-C809-9100-34DD-D39B655F0EEA}"/>
              </a:ext>
            </a:extLst>
          </p:cNvPr>
          <p:cNvSpPr txBox="1"/>
          <p:nvPr/>
        </p:nvSpPr>
        <p:spPr>
          <a:xfrm>
            <a:off x="1313458" y="395461"/>
            <a:ext cx="1656184" cy="36933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Solutions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76D46-B07F-1687-CCC4-A438B62EA605}"/>
              </a:ext>
            </a:extLst>
          </p:cNvPr>
          <p:cNvSpPr txBox="1"/>
          <p:nvPr/>
        </p:nvSpPr>
        <p:spPr>
          <a:xfrm>
            <a:off x="2736136" y="283383"/>
            <a:ext cx="5418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광고주 디지털분석 솔루션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]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89D5141-501F-5951-ECA3-8827E95C1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61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FBB6614-9580-E99C-36CB-1E8539231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21D09-FD61-5642-6FE8-B86550D19456}"/>
              </a:ext>
            </a:extLst>
          </p:cNvPr>
          <p:cNvSpPr txBox="1"/>
          <p:nvPr/>
        </p:nvSpPr>
        <p:spPr>
          <a:xfrm>
            <a:off x="645688" y="2235532"/>
            <a:ext cx="6932466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5500" b="1" i="0" u="none" strike="noStrike" baseline="30000" dirty="0" err="1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매체별</a:t>
            </a:r>
            <a:r>
              <a:rPr lang="ko-KR" altLang="en-US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 맞춤형 보고서</a:t>
            </a:r>
            <a:endParaRPr lang="en-US" altLang="ko-KR" sz="5500" b="1" i="0" u="none" strike="noStrike" baseline="30000" dirty="0">
              <a:solidFill>
                <a:srgbClr val="3E3A3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광고 결과 분석</a:t>
            </a: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은 전략의 기본입니다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  <a:endParaRPr lang="ko-KR" alt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0B36F-7CE0-F47F-BA52-B902D7634F18}"/>
              </a:ext>
            </a:extLst>
          </p:cNvPr>
          <p:cNvSpPr txBox="1"/>
          <p:nvPr/>
        </p:nvSpPr>
        <p:spPr>
          <a:xfrm>
            <a:off x="645688" y="3970307"/>
            <a:ext cx="542029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altLang="ko-KR" sz="40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-</a:t>
            </a:r>
            <a:endParaRPr lang="ko-KR" altLang="en-US" sz="40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보고서는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단순한 결과 리포트가 아닙니다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R="0" algn="just" rtl="0"/>
            <a:endParaRPr lang="en-US" altLang="ko-KR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 결과를 분석할 수도 있고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새로운 전략의 지표가 될 수 있습니다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R="0" algn="just" rtl="0"/>
            <a:endParaRPr lang="en-US" altLang="ko-KR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같은 결과라도 분석에 따라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많은 차이가 날 수 있고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그 </a:t>
            </a:r>
            <a:r>
              <a:rPr lang="ko-KR" altLang="en-US" sz="2200" b="0" i="0" u="none" strike="noStrike" baseline="30000" dirty="0" err="1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분석력이야말로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마케터의 능력입니다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  <a:endParaRPr lang="ko-KR" altLang="en-US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8A5E4-928A-D40C-95D0-C543B7945F14}"/>
              </a:ext>
            </a:extLst>
          </p:cNvPr>
          <p:cNvSpPr txBox="1"/>
          <p:nvPr/>
        </p:nvSpPr>
        <p:spPr>
          <a:xfrm>
            <a:off x="1313458" y="395461"/>
            <a:ext cx="1656184" cy="36933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Solutions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87C1C9-3172-5B71-C648-5655FA442D53}"/>
              </a:ext>
            </a:extLst>
          </p:cNvPr>
          <p:cNvSpPr txBox="1"/>
          <p:nvPr/>
        </p:nvSpPr>
        <p:spPr>
          <a:xfrm>
            <a:off x="2736136" y="283383"/>
            <a:ext cx="5418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</a:t>
            </a:r>
            <a:r>
              <a:rPr lang="ko-KR" altLang="en-US" sz="2000" b="0" i="0" u="none" strike="noStrike" baseline="30000" dirty="0" err="1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매체별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 맞춤형 보고서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]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AB63ABA-5CBF-E4BF-BECB-83115532C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59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>
            <a:extLst>
              <a:ext uri="{FF2B5EF4-FFF2-40B4-BE49-F238E27FC236}">
                <a16:creationId xmlns:a16="http://schemas.microsoft.com/office/drawing/2014/main" id="{50AE5B55-F4C3-C2BA-CA7A-F69FB04AB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0B936-D255-78F6-7C4B-45F2AA5CDEF1}"/>
              </a:ext>
            </a:extLst>
          </p:cNvPr>
          <p:cNvSpPr txBox="1"/>
          <p:nvPr/>
        </p:nvSpPr>
        <p:spPr>
          <a:xfrm>
            <a:off x="665386" y="4859957"/>
            <a:ext cx="70567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5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CONTENTS</a:t>
            </a:r>
            <a:endParaRPr lang="ko-KR" altLang="en-US" sz="5000" dirty="0"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BB1397-8430-28FF-003F-FEC1B1575C0B}"/>
              </a:ext>
            </a:extLst>
          </p:cNvPr>
          <p:cNvSpPr txBox="1"/>
          <p:nvPr/>
        </p:nvSpPr>
        <p:spPr>
          <a:xfrm>
            <a:off x="665386" y="4696390"/>
            <a:ext cx="7056784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altLang="ko-KR" sz="2600" b="0" i="0" u="none" strike="noStrike" baseline="30000" dirty="0">
                <a:solidFill>
                  <a:srgbClr val="EEC38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SUCCESSFUL BUSINESS PPT</a:t>
            </a:r>
            <a:r>
              <a:rPr lang="en-US" altLang="ko-KR" sz="2800" b="0" i="0" u="none" strike="noStrike" baseline="30000" dirty="0">
                <a:solidFill>
                  <a:srgbClr val="EEC38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endParaRPr lang="ko-KR" altLang="en-US" sz="1800" b="0" i="0" u="none" strike="noStrike" baseline="30000" dirty="0">
              <a:solidFill>
                <a:srgbClr val="EEC38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BDAD47-7454-E410-E280-D59AE09FDD92}"/>
              </a:ext>
            </a:extLst>
          </p:cNvPr>
          <p:cNvSpPr txBox="1"/>
          <p:nvPr/>
        </p:nvSpPr>
        <p:spPr>
          <a:xfrm>
            <a:off x="640800" y="6300117"/>
            <a:ext cx="1008112" cy="54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altLang="ko-KR" sz="26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01</a:t>
            </a:r>
            <a:endParaRPr lang="en-US" altLang="ko-KR" sz="1800" baseline="30000" dirty="0"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/>
            <a:r>
              <a:rPr lang="en-US" altLang="ko-KR" sz="1800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Overview</a:t>
            </a:r>
            <a:endParaRPr lang="en-US" altLang="ko-KR" sz="2600" b="0" i="0" u="none" strike="noStrike" baseline="300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0B4EFA-CD8C-E0F7-3FFB-D289BDFDEDC4}"/>
              </a:ext>
            </a:extLst>
          </p:cNvPr>
          <p:cNvSpPr txBox="1"/>
          <p:nvPr/>
        </p:nvSpPr>
        <p:spPr>
          <a:xfrm>
            <a:off x="3689722" y="4643933"/>
            <a:ext cx="737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●</a:t>
            </a:r>
            <a:r>
              <a:rPr lang="ko-KR" altLang="en-US" sz="1800" b="0" i="0" u="none" strike="noStrike" baseline="30000" dirty="0">
                <a:solidFill>
                  <a:srgbClr val="E7CE8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●</a:t>
            </a:r>
            <a:r>
              <a:rPr lang="ko-KR" altLang="en-US" sz="1800" b="0" i="0" u="none" strike="noStrike" baseline="30000" dirty="0">
                <a:solidFill>
                  <a:srgbClr val="EEC38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●</a:t>
            </a:r>
            <a:endParaRPr lang="ko-KR" alt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8793C-3553-0082-3878-5A62491E79AF}"/>
              </a:ext>
            </a:extLst>
          </p:cNvPr>
          <p:cNvSpPr txBox="1"/>
          <p:nvPr/>
        </p:nvSpPr>
        <p:spPr>
          <a:xfrm>
            <a:off x="2484000" y="6300116"/>
            <a:ext cx="1656184" cy="54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altLang="ko-KR" sz="26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02</a:t>
            </a:r>
            <a:endParaRPr lang="en-US" altLang="ko-KR" sz="1800" baseline="30000" dirty="0"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/>
            <a:r>
              <a:rPr lang="en-US" altLang="ko-KR" sz="1800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Business Contents</a:t>
            </a:r>
            <a:endParaRPr lang="en-US" altLang="ko-KR" sz="2600" b="0" i="0" u="none" strike="noStrike" baseline="300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27D019-8DD7-51D2-99E9-9ADC5C20196B}"/>
              </a:ext>
            </a:extLst>
          </p:cNvPr>
          <p:cNvSpPr txBox="1"/>
          <p:nvPr/>
        </p:nvSpPr>
        <p:spPr>
          <a:xfrm>
            <a:off x="4374000" y="6300116"/>
            <a:ext cx="1656184" cy="54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altLang="ko-KR" sz="26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03</a:t>
            </a:r>
            <a:endParaRPr lang="en-US" altLang="ko-KR" sz="1800" baseline="30000" dirty="0"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/>
            <a:r>
              <a:rPr lang="en-US" altLang="ko-KR" sz="1800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Solutions</a:t>
            </a:r>
            <a:endParaRPr lang="en-US" altLang="ko-KR" sz="2600" b="0" i="0" u="none" strike="noStrike" baseline="300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0C3510-AB06-9A22-935D-1FE353E24108}"/>
              </a:ext>
            </a:extLst>
          </p:cNvPr>
          <p:cNvSpPr txBox="1"/>
          <p:nvPr/>
        </p:nvSpPr>
        <p:spPr>
          <a:xfrm>
            <a:off x="6253245" y="6300116"/>
            <a:ext cx="1954567" cy="54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altLang="ko-KR" sz="26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04</a:t>
            </a:r>
            <a:endParaRPr lang="en-US" altLang="ko-KR" sz="1800" baseline="30000" dirty="0"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/>
            <a:r>
              <a:rPr lang="en-US" altLang="ko-KR" sz="1800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Management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52FF13-48DA-C3A3-A862-CA0DB24A9965}"/>
              </a:ext>
            </a:extLst>
          </p:cNvPr>
          <p:cNvSpPr txBox="1"/>
          <p:nvPr/>
        </p:nvSpPr>
        <p:spPr>
          <a:xfrm>
            <a:off x="8128800" y="6300116"/>
            <a:ext cx="1954567" cy="54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altLang="ko-KR" sz="26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05</a:t>
            </a:r>
            <a:endParaRPr lang="en-US" altLang="ko-KR" sz="1800" baseline="30000" dirty="0"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/>
            <a:r>
              <a:rPr lang="en-US" altLang="ko-KR" sz="1800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Clients &amp; Partners</a:t>
            </a: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9E449E6-421D-3587-D89D-CC368CD92708}"/>
              </a:ext>
            </a:extLst>
          </p:cNvPr>
          <p:cNvCxnSpPr>
            <a:cxnSpLocks/>
          </p:cNvCxnSpPr>
          <p:nvPr/>
        </p:nvCxnSpPr>
        <p:spPr>
          <a:xfrm>
            <a:off x="737394" y="6012085"/>
            <a:ext cx="1656184" cy="0"/>
          </a:xfrm>
          <a:prstGeom prst="line">
            <a:avLst/>
          </a:prstGeom>
          <a:ln w="88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FCCC9337-6E8E-7218-6946-CC0C9A77086B}"/>
              </a:ext>
            </a:extLst>
          </p:cNvPr>
          <p:cNvCxnSpPr>
            <a:cxnSpLocks/>
          </p:cNvCxnSpPr>
          <p:nvPr/>
        </p:nvCxnSpPr>
        <p:spPr>
          <a:xfrm>
            <a:off x="2609602" y="6011906"/>
            <a:ext cx="1656184" cy="0"/>
          </a:xfrm>
          <a:prstGeom prst="line">
            <a:avLst/>
          </a:prstGeom>
          <a:ln w="88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6F9E800E-C0C2-4479-2705-EB88681D4EBA}"/>
              </a:ext>
            </a:extLst>
          </p:cNvPr>
          <p:cNvCxnSpPr>
            <a:cxnSpLocks/>
          </p:cNvCxnSpPr>
          <p:nvPr/>
        </p:nvCxnSpPr>
        <p:spPr>
          <a:xfrm>
            <a:off x="4481810" y="6011906"/>
            <a:ext cx="1656184" cy="0"/>
          </a:xfrm>
          <a:prstGeom prst="line">
            <a:avLst/>
          </a:prstGeom>
          <a:ln w="88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1F6CC327-B4E1-C0CD-7AFF-FAC6340CFB30}"/>
              </a:ext>
            </a:extLst>
          </p:cNvPr>
          <p:cNvCxnSpPr>
            <a:cxnSpLocks/>
          </p:cNvCxnSpPr>
          <p:nvPr/>
        </p:nvCxnSpPr>
        <p:spPr>
          <a:xfrm>
            <a:off x="6354018" y="6011906"/>
            <a:ext cx="1656184" cy="0"/>
          </a:xfrm>
          <a:prstGeom prst="line">
            <a:avLst/>
          </a:prstGeom>
          <a:ln w="88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7AC8BD48-6B4B-4B50-E526-F05B7D197E4C}"/>
              </a:ext>
            </a:extLst>
          </p:cNvPr>
          <p:cNvCxnSpPr>
            <a:cxnSpLocks/>
          </p:cNvCxnSpPr>
          <p:nvPr/>
        </p:nvCxnSpPr>
        <p:spPr>
          <a:xfrm>
            <a:off x="8207812" y="6011906"/>
            <a:ext cx="1656184" cy="0"/>
          </a:xfrm>
          <a:prstGeom prst="line">
            <a:avLst/>
          </a:prstGeom>
          <a:ln w="88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그래픽 25">
            <a:extLst>
              <a:ext uri="{FF2B5EF4-FFF2-40B4-BE49-F238E27FC236}">
                <a16:creationId xmlns:a16="http://schemas.microsoft.com/office/drawing/2014/main" id="{AC02F163-1BBD-BCF4-B445-DBB9BBD9F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95288" y="539477"/>
            <a:ext cx="1703146" cy="57606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7EBBC08-ED34-8A88-B6FA-BEFC808C8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13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F38ED6C-211F-0AFC-C33F-79A66B0D7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3A66993B-39E5-8BF8-F33E-5529B03733B2}"/>
              </a:ext>
            </a:extLst>
          </p:cNvPr>
          <p:cNvGrpSpPr/>
          <p:nvPr/>
        </p:nvGrpSpPr>
        <p:grpSpPr>
          <a:xfrm>
            <a:off x="720000" y="2915741"/>
            <a:ext cx="4625906" cy="2171796"/>
            <a:chOff x="720000" y="2915741"/>
            <a:chExt cx="4625906" cy="21717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1BFC4E-8EA2-7A11-72D5-AF4B047B4686}"/>
                </a:ext>
              </a:extLst>
            </p:cNvPr>
            <p:cNvSpPr txBox="1"/>
            <p:nvPr/>
          </p:nvSpPr>
          <p:spPr>
            <a:xfrm>
              <a:off x="1548000" y="2915741"/>
              <a:ext cx="7372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000" b="0" i="0" u="none" strike="noStrike" baseline="30000" dirty="0">
                  <a:solidFill>
                    <a:schemeClr val="bg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r>
                <a:rPr lang="ko-KR" altLang="en-US" sz="2000" b="0" i="0" u="none" strike="noStrike" baseline="30000" dirty="0">
                  <a:solidFill>
                    <a:srgbClr val="E7CE8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r>
                <a:rPr lang="ko-KR" altLang="en-US" sz="2000" b="0" i="0" u="none" strike="noStrike" baseline="30000" dirty="0">
                  <a:solidFill>
                    <a:srgbClr val="EEC38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endParaRPr lang="ko-KR" altLang="en-US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645709-921D-6EB5-8A67-D9AE523FF2C9}"/>
                </a:ext>
              </a:extLst>
            </p:cNvPr>
            <p:cNvSpPr txBox="1"/>
            <p:nvPr/>
          </p:nvSpPr>
          <p:spPr>
            <a:xfrm>
              <a:off x="720000" y="3061935"/>
              <a:ext cx="936104" cy="661720"/>
            </a:xfrm>
            <a:prstGeom prst="rect">
              <a:avLst/>
            </a:prstGeom>
            <a:noFill/>
          </p:spPr>
          <p:txBody>
            <a:bodyPr wrap="square" tIns="0">
              <a:spAutoFit/>
            </a:bodyPr>
            <a:lstStyle/>
            <a:p>
              <a:pPr marR="0" algn="l" rtl="0"/>
              <a:r>
                <a:rPr lang="en-US" altLang="ko-KR" sz="6000" b="0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04</a:t>
              </a:r>
              <a:endParaRPr lang="ko-KR" altLang="en-US" sz="6000" b="0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9BCAEA-6082-64A9-4086-A978572216BF}"/>
                </a:ext>
              </a:extLst>
            </p:cNvPr>
            <p:cNvSpPr txBox="1"/>
            <p:nvPr/>
          </p:nvSpPr>
          <p:spPr>
            <a:xfrm>
              <a:off x="720000" y="3758968"/>
              <a:ext cx="4625906" cy="1328569"/>
            </a:xfrm>
            <a:prstGeom prst="rect">
              <a:avLst/>
            </a:prstGeom>
            <a:noFill/>
          </p:spPr>
          <p:txBody>
            <a:bodyPr wrap="square" tIns="0" anchor="ctr">
              <a:spAutoFit/>
            </a:bodyPr>
            <a:lstStyle/>
            <a:p>
              <a:pPr marR="0" algn="l" rtl="0">
                <a:lnSpc>
                  <a:spcPts val="5000"/>
                </a:lnSpc>
              </a:pPr>
              <a:r>
                <a:rPr lang="en-US" altLang="ko-KR" sz="7300" b="0" i="0" u="none" strike="noStrike" baseline="30000" dirty="0">
                  <a:solidFill>
                    <a:schemeClr val="bg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Management Systems</a:t>
              </a: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01E0FE99-AD8B-552D-44F0-3091F311E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69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그림 62">
            <a:extLst>
              <a:ext uri="{FF2B5EF4-FFF2-40B4-BE49-F238E27FC236}">
                <a16:creationId xmlns:a16="http://schemas.microsoft.com/office/drawing/2014/main" id="{31D5B0D1-E35D-117F-6FB7-040B10884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93BAA-233A-2B69-DF6C-8ADA55645611}"/>
              </a:ext>
            </a:extLst>
          </p:cNvPr>
          <p:cNvSpPr txBox="1"/>
          <p:nvPr/>
        </p:nvSpPr>
        <p:spPr>
          <a:xfrm>
            <a:off x="645688" y="2235532"/>
            <a:ext cx="693246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altLang="ko-KR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AD </a:t>
            </a:r>
            <a:r>
              <a:rPr lang="en-US" altLang="ko-KR" sz="5500" b="1" i="0" u="none" strike="noStrike" baseline="30000" dirty="0" err="1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Strategt</a:t>
            </a:r>
            <a:endParaRPr lang="en-US" altLang="ko-KR" sz="5500" b="1" i="0" u="none" strike="noStrike" baseline="30000" dirty="0">
              <a:solidFill>
                <a:srgbClr val="3E3A3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>
              <a:lnSpc>
                <a:spcPts val="2500"/>
              </a:lnSpc>
            </a:pP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ROI</a:t>
            </a: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를 높이기 위해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최고수준의 컨설턴트들이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광고 계획을 도와드립니다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  <a:endParaRPr lang="ko-KR" altLang="en-US" sz="2800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61F4FDA-C689-C9CF-81E5-C7B6DE189402}"/>
              </a:ext>
            </a:extLst>
          </p:cNvPr>
          <p:cNvSpPr/>
          <p:nvPr/>
        </p:nvSpPr>
        <p:spPr>
          <a:xfrm>
            <a:off x="4553818" y="2051645"/>
            <a:ext cx="5400600" cy="4824536"/>
          </a:xfrm>
          <a:prstGeom prst="rect">
            <a:avLst/>
          </a:prstGeom>
          <a:solidFill>
            <a:schemeClr val="bg1"/>
          </a:solidFill>
          <a:ln w="12700">
            <a:solidFill>
              <a:srgbClr val="9F9F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C17EC303-7997-9720-2590-B14B6726E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6315" y="2509820"/>
            <a:ext cx="1453598" cy="1453598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BEF10BA7-6113-820F-099E-92C0C6E1A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02730" y="2304000"/>
            <a:ext cx="1503293" cy="1080880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5BA48725-BEB9-04AD-1679-2C0C621FB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48841" y="2509820"/>
            <a:ext cx="1453598" cy="1453598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11032105-9A5D-6020-66A4-51CE651B96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93878" y="3706236"/>
            <a:ext cx="1080880" cy="1503293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A3C6A2E5-D6C6-0D61-A102-35F839F5D2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33478" y="3706234"/>
            <a:ext cx="1080880" cy="1503293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4218A289-63F4-125D-B44D-B774CBE76E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06315" y="4976419"/>
            <a:ext cx="1453598" cy="1453598"/>
          </a:xfrm>
          <a:prstGeom prst="rect">
            <a:avLst/>
          </a:prstGeom>
        </p:spPr>
      </p:pic>
      <p:pic>
        <p:nvPicPr>
          <p:cNvPr id="20" name="그래픽 19">
            <a:extLst>
              <a:ext uri="{FF2B5EF4-FFF2-40B4-BE49-F238E27FC236}">
                <a16:creationId xmlns:a16="http://schemas.microsoft.com/office/drawing/2014/main" id="{54A9BA8A-66E7-892D-6B76-A6BEB8161C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04233" y="5537701"/>
            <a:ext cx="1503293" cy="1080880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4563955D-B0C8-40A0-316A-AF72899764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48841" y="4976419"/>
            <a:ext cx="1453598" cy="1453598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1D456D01-F6CF-5C40-BC6B-07FF99140F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210002" y="3749717"/>
            <a:ext cx="633620" cy="1416326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44564CDD-8C90-872A-C165-B824AA1E073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650000" y="3749717"/>
            <a:ext cx="633620" cy="1416326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69A704A6-ED5D-FEEE-F08B-F919391902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546213" y="3419797"/>
            <a:ext cx="1416326" cy="633620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885985B3-B1E2-2A50-8BE2-8A0A1FF6C4B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546213" y="4874409"/>
            <a:ext cx="1416326" cy="6336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4EE31C3-030F-3EB3-616A-80366FACF3E6}"/>
              </a:ext>
            </a:extLst>
          </p:cNvPr>
          <p:cNvSpPr txBox="1"/>
          <p:nvPr/>
        </p:nvSpPr>
        <p:spPr>
          <a:xfrm>
            <a:off x="5241626" y="4240112"/>
            <a:ext cx="8021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altLang="ko-KR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SNS </a:t>
            </a:r>
            <a:endParaRPr lang="ko-KR" altLang="en-US" sz="2400" i="0" u="none" strike="noStrike" baseline="30000" dirty="0">
              <a:solidFill>
                <a:srgbClr val="3E3A39"/>
              </a:solidFill>
              <a:latin typeface="Pretendard Medium" panose="02000603000000020004" pitchFamily="50" charset="-127"/>
              <a:ea typeface="Pretendard Medium" panose="02000603000000020004" pitchFamily="50" charset="-127"/>
            </a:endParaRPr>
          </a:p>
          <a:p>
            <a:pPr marR="0" algn="ctr" rtl="0"/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광고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5C3E83-ABE9-D31C-B8CF-0000C7C983A3}"/>
              </a:ext>
            </a:extLst>
          </p:cNvPr>
          <p:cNvSpPr txBox="1"/>
          <p:nvPr/>
        </p:nvSpPr>
        <p:spPr>
          <a:xfrm>
            <a:off x="8481226" y="4215381"/>
            <a:ext cx="8021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바이럴 </a:t>
            </a:r>
          </a:p>
          <a:p>
            <a:pPr marR="0" algn="ctr" rtl="0"/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광고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3E13A3-0AA0-C3E9-7D36-544DF5754D40}"/>
              </a:ext>
            </a:extLst>
          </p:cNvPr>
          <p:cNvSpPr txBox="1"/>
          <p:nvPr/>
        </p:nvSpPr>
        <p:spPr>
          <a:xfrm>
            <a:off x="6759913" y="5889369"/>
            <a:ext cx="988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오프라인</a:t>
            </a:r>
          </a:p>
          <a:p>
            <a:pPr marR="0" algn="ctr" rtl="0"/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광고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B3A216-A2EA-A67A-49BA-D5B7E41ABB22}"/>
              </a:ext>
            </a:extLst>
          </p:cNvPr>
          <p:cNvSpPr txBox="1"/>
          <p:nvPr/>
        </p:nvSpPr>
        <p:spPr>
          <a:xfrm>
            <a:off x="6861573" y="2621878"/>
            <a:ext cx="8021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altLang="ko-KR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PPL</a:t>
            </a:r>
          </a:p>
          <a:p>
            <a:pPr marR="0" algn="ctr" rtl="0"/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광고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B94CED-2483-DEF6-31E1-432F31CD68F5}"/>
              </a:ext>
            </a:extLst>
          </p:cNvPr>
          <p:cNvSpPr txBox="1"/>
          <p:nvPr/>
        </p:nvSpPr>
        <p:spPr>
          <a:xfrm>
            <a:off x="5561930" y="5499318"/>
            <a:ext cx="988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오프라인</a:t>
            </a:r>
          </a:p>
          <a:p>
            <a:pPr marR="0" algn="ctr" rtl="0"/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광고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F441F5-9E65-20D3-F6AB-CE1CA5158A04}"/>
              </a:ext>
            </a:extLst>
          </p:cNvPr>
          <p:cNvSpPr txBox="1"/>
          <p:nvPr/>
        </p:nvSpPr>
        <p:spPr>
          <a:xfrm>
            <a:off x="7932651" y="5480449"/>
            <a:ext cx="988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모바일</a:t>
            </a:r>
          </a:p>
          <a:p>
            <a:pPr marR="0" algn="ctr" rtl="0"/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광고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F93E41-8EA2-F464-2B69-6A06F987795D}"/>
              </a:ext>
            </a:extLst>
          </p:cNvPr>
          <p:cNvSpPr txBox="1"/>
          <p:nvPr/>
        </p:nvSpPr>
        <p:spPr>
          <a:xfrm>
            <a:off x="5615130" y="3117961"/>
            <a:ext cx="988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검색</a:t>
            </a:r>
          </a:p>
          <a:p>
            <a:pPr marR="0" algn="ctr" rtl="0"/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광고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407486-63BF-6CF3-F559-5390B5DB752E}"/>
              </a:ext>
            </a:extLst>
          </p:cNvPr>
          <p:cNvSpPr txBox="1"/>
          <p:nvPr/>
        </p:nvSpPr>
        <p:spPr>
          <a:xfrm>
            <a:off x="7872210" y="3104724"/>
            <a:ext cx="10808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오픈마켓  광고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F76E11C-AE18-DAF8-9A5D-65FF39559780}"/>
              </a:ext>
            </a:extLst>
          </p:cNvPr>
          <p:cNvSpPr txBox="1"/>
          <p:nvPr/>
        </p:nvSpPr>
        <p:spPr>
          <a:xfrm>
            <a:off x="5981139" y="4369218"/>
            <a:ext cx="988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예산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3D745C-D584-BF12-C241-86763A3A9885}"/>
              </a:ext>
            </a:extLst>
          </p:cNvPr>
          <p:cNvSpPr txBox="1"/>
          <p:nvPr/>
        </p:nvSpPr>
        <p:spPr>
          <a:xfrm>
            <a:off x="7525330" y="4366943"/>
            <a:ext cx="988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목적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C0888D-854A-7533-7C82-80EA22BE47BD}"/>
              </a:ext>
            </a:extLst>
          </p:cNvPr>
          <p:cNvSpPr txBox="1"/>
          <p:nvPr/>
        </p:nvSpPr>
        <p:spPr>
          <a:xfrm>
            <a:off x="6733242" y="3626580"/>
            <a:ext cx="988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altLang="ko-KR" sz="2400" b="1" i="0" u="none" strike="noStrike" baseline="300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PPL</a:t>
            </a:r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광고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A5336C3-3BDF-EC26-D5ED-E87021F51FEB}"/>
              </a:ext>
            </a:extLst>
          </p:cNvPr>
          <p:cNvSpPr txBox="1"/>
          <p:nvPr/>
        </p:nvSpPr>
        <p:spPr>
          <a:xfrm>
            <a:off x="6786066" y="5157409"/>
            <a:ext cx="988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기간</a:t>
            </a:r>
          </a:p>
        </p:txBody>
      </p:sp>
      <p:pic>
        <p:nvPicPr>
          <p:cNvPr id="52" name="그래픽 51">
            <a:extLst>
              <a:ext uri="{FF2B5EF4-FFF2-40B4-BE49-F238E27FC236}">
                <a16:creationId xmlns:a16="http://schemas.microsoft.com/office/drawing/2014/main" id="{A8B946DE-DEAB-C919-DB2F-3856EF780D0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921970" y="4315714"/>
            <a:ext cx="256211" cy="256211"/>
          </a:xfrm>
          <a:prstGeom prst="rect">
            <a:avLst/>
          </a:prstGeom>
        </p:spPr>
      </p:pic>
      <p:pic>
        <p:nvPicPr>
          <p:cNvPr id="53" name="그래픽 52">
            <a:extLst>
              <a:ext uri="{FF2B5EF4-FFF2-40B4-BE49-F238E27FC236}">
                <a16:creationId xmlns:a16="http://schemas.microsoft.com/office/drawing/2014/main" id="{68742B00-EC76-514B-8522-A9DE74F9409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0800000">
            <a:off x="8330055" y="4315714"/>
            <a:ext cx="256211" cy="256211"/>
          </a:xfrm>
          <a:prstGeom prst="rect">
            <a:avLst/>
          </a:prstGeom>
        </p:spPr>
      </p:pic>
      <p:pic>
        <p:nvPicPr>
          <p:cNvPr id="54" name="그래픽 53">
            <a:extLst>
              <a:ext uri="{FF2B5EF4-FFF2-40B4-BE49-F238E27FC236}">
                <a16:creationId xmlns:a16="http://schemas.microsoft.com/office/drawing/2014/main" id="{DC9C3E8C-EACF-630E-3CDD-C07BE084D6E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6200000">
            <a:off x="7105919" y="5539850"/>
            <a:ext cx="256211" cy="256211"/>
          </a:xfrm>
          <a:prstGeom prst="rect">
            <a:avLst/>
          </a:prstGeom>
        </p:spPr>
      </p:pic>
      <p:pic>
        <p:nvPicPr>
          <p:cNvPr id="55" name="그래픽 54">
            <a:extLst>
              <a:ext uri="{FF2B5EF4-FFF2-40B4-BE49-F238E27FC236}">
                <a16:creationId xmlns:a16="http://schemas.microsoft.com/office/drawing/2014/main" id="{B0E4EA06-73F9-13D1-03EE-281BF9D9E6F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5400000">
            <a:off x="7105919" y="3131765"/>
            <a:ext cx="256211" cy="25621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6FDB61B-38FF-B9B2-E986-11D483B4F7D4}"/>
              </a:ext>
            </a:extLst>
          </p:cNvPr>
          <p:cNvSpPr txBox="1"/>
          <p:nvPr/>
        </p:nvSpPr>
        <p:spPr>
          <a:xfrm>
            <a:off x="1313458" y="395461"/>
            <a:ext cx="3928168" cy="35907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Management Systems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3FA58C8-FF8C-1A83-4392-EE21EFD5B326}"/>
              </a:ext>
            </a:extLst>
          </p:cNvPr>
          <p:cNvSpPr txBox="1"/>
          <p:nvPr/>
        </p:nvSpPr>
        <p:spPr>
          <a:xfrm>
            <a:off x="4481810" y="283383"/>
            <a:ext cx="5418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AD </a:t>
            </a:r>
            <a:r>
              <a:rPr lang="en-US" altLang="ko-KR" sz="2000" b="0" i="0" u="none" strike="noStrike" baseline="30000" dirty="0" err="1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Strategt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]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F9F5976-1CBB-83C9-FB30-A38BC623B27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66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233C5E89-36B7-6934-49D5-AF9E131D3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EF742C7D-8D5E-A849-1BC0-35FAFD4AD5DB}"/>
              </a:ext>
            </a:extLst>
          </p:cNvPr>
          <p:cNvSpPr/>
          <p:nvPr/>
        </p:nvSpPr>
        <p:spPr>
          <a:xfrm>
            <a:off x="5273898" y="2051645"/>
            <a:ext cx="4680520" cy="4824536"/>
          </a:xfrm>
          <a:prstGeom prst="rect">
            <a:avLst/>
          </a:prstGeom>
          <a:solidFill>
            <a:schemeClr val="bg1"/>
          </a:solidFill>
          <a:ln w="12700">
            <a:solidFill>
              <a:srgbClr val="9F9F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A9BAA6-7A66-6A29-CC3B-A848B5DF494C}"/>
              </a:ext>
            </a:extLst>
          </p:cNvPr>
          <p:cNvSpPr txBox="1"/>
          <p:nvPr/>
        </p:nvSpPr>
        <p:spPr>
          <a:xfrm>
            <a:off x="645688" y="2235532"/>
            <a:ext cx="448419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altLang="ko-KR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AD Management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광고관리의 노하우는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하루아침에 이루어지지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않습니다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  <a:endParaRPr lang="ko-KR" alt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4CB69-81D1-528E-E857-77108129CE50}"/>
              </a:ext>
            </a:extLst>
          </p:cNvPr>
          <p:cNvSpPr txBox="1"/>
          <p:nvPr/>
        </p:nvSpPr>
        <p:spPr>
          <a:xfrm>
            <a:off x="5489922" y="3635821"/>
            <a:ext cx="2088230" cy="106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키워드관리</a:t>
            </a:r>
            <a:r>
              <a:rPr lang="en-US" altLang="ko-KR" sz="2400" i="0" u="none" strike="noStrike" baseline="30000" dirty="0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,</a:t>
            </a:r>
          </a:p>
          <a:p>
            <a:pPr marR="0" algn="ctr" rtl="0">
              <a:lnSpc>
                <a:spcPts val="1900"/>
              </a:lnSpc>
            </a:pPr>
            <a:r>
              <a:rPr lang="en-US" altLang="ko-KR" sz="2400" i="0" u="none" strike="noStrike" baseline="30000" dirty="0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T&amp;P</a:t>
            </a:r>
            <a:r>
              <a:rPr lang="ko-KR" altLang="en-US" sz="2400" i="0" u="none" strike="noStrike" baseline="30000" dirty="0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관리 </a:t>
            </a: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등 성과 관리</a:t>
            </a:r>
          </a:p>
          <a:p>
            <a:pPr marR="0" algn="ctr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이미지제작지원을</a:t>
            </a:r>
          </a:p>
          <a:p>
            <a:pPr marR="0" algn="ctr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통한 </a:t>
            </a:r>
            <a:r>
              <a:rPr lang="ko-KR" altLang="en-US" sz="2400" i="0" u="none" strike="noStrike" baseline="30000" dirty="0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성과 관리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51743-C629-8810-A8C7-3D3EC096D12B}"/>
              </a:ext>
            </a:extLst>
          </p:cNvPr>
          <p:cNvSpPr txBox="1"/>
          <p:nvPr/>
        </p:nvSpPr>
        <p:spPr>
          <a:xfrm>
            <a:off x="7722170" y="3635820"/>
            <a:ext cx="2088230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ts val="1900"/>
              </a:lnSpc>
            </a:pPr>
            <a:r>
              <a:rPr lang="en-US" altLang="ko-KR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API</a:t>
            </a: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를 이용한 </a:t>
            </a:r>
            <a:r>
              <a:rPr lang="ko-KR" altLang="en-US" sz="2400" i="0" u="none" strike="noStrike" baseline="30000" dirty="0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입찰 관리</a:t>
            </a:r>
          </a:p>
          <a:p>
            <a:pPr marR="0" algn="ctr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광고운영솔루션을</a:t>
            </a:r>
          </a:p>
          <a:p>
            <a:pPr marR="0" algn="ctr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통한 </a:t>
            </a:r>
            <a:r>
              <a:rPr lang="ko-KR" altLang="en-US" sz="2400" i="0" u="none" strike="noStrike" baseline="30000" dirty="0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스케쥴 관리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03542-5337-39DA-9132-7E62F4E8E82B}"/>
              </a:ext>
            </a:extLst>
          </p:cNvPr>
          <p:cNvSpPr txBox="1"/>
          <p:nvPr/>
        </p:nvSpPr>
        <p:spPr>
          <a:xfrm>
            <a:off x="6372020" y="5940076"/>
            <a:ext cx="248427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ts val="1900"/>
              </a:lnSpc>
            </a:pPr>
            <a:r>
              <a:rPr lang="ko-KR" altLang="en-US" sz="2400" i="0" u="none" strike="noStrike" baseline="30000" dirty="0" err="1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매체별</a:t>
            </a: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 플랫폼에</a:t>
            </a:r>
          </a:p>
          <a:p>
            <a:pPr marR="0" algn="ctr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대한 </a:t>
            </a:r>
            <a:r>
              <a:rPr lang="ko-KR" altLang="en-US" sz="2400" i="0" u="none" strike="noStrike" baseline="30000" dirty="0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완벽한 숙지</a:t>
            </a:r>
          </a:p>
          <a:p>
            <a:pPr marR="0" algn="ctr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매체</a:t>
            </a:r>
            <a:r>
              <a:rPr lang="en-US" altLang="ko-KR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, </a:t>
            </a: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기기 등의 </a:t>
            </a:r>
            <a:r>
              <a:rPr lang="ko-KR" altLang="en-US" sz="2400" i="0" u="none" strike="noStrike" baseline="30000" dirty="0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크로스 관리</a:t>
            </a:r>
          </a:p>
        </p:txBody>
      </p:sp>
      <p:pic>
        <p:nvPicPr>
          <p:cNvPr id="14" name="Picture 3" descr="C:\Users\KIMARA\Desktop\아라회사일\업무2\공통제안서\MP\AD_2.png">
            <a:extLst>
              <a:ext uri="{FF2B5EF4-FFF2-40B4-BE49-F238E27FC236}">
                <a16:creationId xmlns:a16="http://schemas.microsoft.com/office/drawing/2014/main" id="{1623DF18-3CBA-8DAB-429A-A78F38F4E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16" y="2315647"/>
            <a:ext cx="1196042" cy="119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KIMARA\Desktop\아라회사일\업무2\공통제안서\MP\AD_1.png">
            <a:extLst>
              <a:ext uri="{FF2B5EF4-FFF2-40B4-BE49-F238E27FC236}">
                <a16:creationId xmlns:a16="http://schemas.microsoft.com/office/drawing/2014/main" id="{F7273E8B-0D88-C89D-0BAC-2EAC8EC26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064" y="2453248"/>
            <a:ext cx="1058441" cy="105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KIMARA\Desktop\아라회사일\업무2\공통제안서\MP\AD_3.png">
            <a:extLst>
              <a:ext uri="{FF2B5EF4-FFF2-40B4-BE49-F238E27FC236}">
                <a16:creationId xmlns:a16="http://schemas.microsoft.com/office/drawing/2014/main" id="{ACA7FDB8-FEFF-946E-63B7-26023BD46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36" y="4715941"/>
            <a:ext cx="1127244" cy="112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E8C60A-1791-0D73-A227-D63C884B7C07}"/>
              </a:ext>
            </a:extLst>
          </p:cNvPr>
          <p:cNvSpPr txBox="1"/>
          <p:nvPr/>
        </p:nvSpPr>
        <p:spPr>
          <a:xfrm>
            <a:off x="1313458" y="395461"/>
            <a:ext cx="3928168" cy="35907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Management Systems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3C8005-15DE-C97A-820B-CF2967BA2299}"/>
              </a:ext>
            </a:extLst>
          </p:cNvPr>
          <p:cNvSpPr txBox="1"/>
          <p:nvPr/>
        </p:nvSpPr>
        <p:spPr>
          <a:xfrm>
            <a:off x="4481810" y="283383"/>
            <a:ext cx="5418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AD Management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]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B9A6F87-98F6-2772-986D-C06D417CB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02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>
            <a:extLst>
              <a:ext uri="{FF2B5EF4-FFF2-40B4-BE49-F238E27FC236}">
                <a16:creationId xmlns:a16="http://schemas.microsoft.com/office/drawing/2014/main" id="{10C068C1-47F1-5CCB-587F-9048D5F46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CB4103-61C7-02A5-6102-A544001EF737}"/>
              </a:ext>
            </a:extLst>
          </p:cNvPr>
          <p:cNvSpPr txBox="1"/>
          <p:nvPr/>
        </p:nvSpPr>
        <p:spPr>
          <a:xfrm>
            <a:off x="645688" y="2235532"/>
            <a:ext cx="6932466" cy="129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altLang="ko-KR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AD Analysis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분석은 최적화를 위한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준비입니다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  <a:endParaRPr lang="ko-KR" altLang="en-US" sz="2800" dirty="0"/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EFBF181B-59FF-36EB-2CAA-DAA9F1FB0E97}"/>
              </a:ext>
            </a:extLst>
          </p:cNvPr>
          <p:cNvGrpSpPr/>
          <p:nvPr/>
        </p:nvGrpSpPr>
        <p:grpSpPr>
          <a:xfrm>
            <a:off x="5821490" y="1544007"/>
            <a:ext cx="3268832" cy="3171935"/>
            <a:chOff x="5821490" y="1544007"/>
            <a:chExt cx="3268832" cy="31719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78DC76D-153B-94FB-5D86-0598210B8425}"/>
                </a:ext>
              </a:extLst>
            </p:cNvPr>
            <p:cNvSpPr txBox="1"/>
            <p:nvPr/>
          </p:nvSpPr>
          <p:spPr>
            <a:xfrm>
              <a:off x="7002092" y="1544007"/>
              <a:ext cx="2088230" cy="5796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rtl="0">
                <a:lnSpc>
                  <a:spcPts val="1900"/>
                </a:lnSpc>
              </a:pPr>
              <a:r>
                <a:rPr lang="ko-KR" altLang="en-US" sz="2400" i="0" u="none" strike="noStrike" baseline="30000" dirty="0">
                  <a:solidFill>
                    <a:srgbClr val="3E3A39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</a:rPr>
                <a:t>분석과 필터링을 통한</a:t>
              </a:r>
            </a:p>
            <a:p>
              <a:pPr marR="0" rtl="0">
                <a:lnSpc>
                  <a:spcPts val="1900"/>
                </a:lnSpc>
              </a:pPr>
              <a:r>
                <a:rPr lang="ko-KR" altLang="en-US" sz="2400" i="0" u="none" strike="noStrike" baseline="30000" dirty="0">
                  <a:solidFill>
                    <a:srgbClr val="B62137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</a:rPr>
                <a:t>광고 최적화 </a:t>
              </a:r>
              <a:r>
                <a:rPr lang="ko-KR" altLang="en-US" sz="2400" i="0" u="none" strike="noStrike" baseline="30000" dirty="0">
                  <a:solidFill>
                    <a:srgbClr val="3E3A39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</a:rPr>
                <a:t>완성</a:t>
              </a:r>
              <a:endParaRPr lang="ko-KR" altLang="en-US" sz="2400" i="0" u="none" strike="noStrike" baseline="30000" dirty="0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44209C4D-7B0F-0DEC-2594-5FE110C6B5FE}"/>
                </a:ext>
              </a:extLst>
            </p:cNvPr>
            <p:cNvSpPr/>
            <p:nvPr/>
          </p:nvSpPr>
          <p:spPr>
            <a:xfrm flipH="1">
              <a:off x="6714058" y="2105108"/>
              <a:ext cx="108000" cy="2610833"/>
            </a:xfrm>
            <a:prstGeom prst="rect">
              <a:avLst/>
            </a:prstGeom>
            <a:solidFill>
              <a:srgbClr val="B62137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56B925EA-05E7-E650-EE8F-1998FDDE8DCE}"/>
                </a:ext>
              </a:extLst>
            </p:cNvPr>
            <p:cNvSpPr/>
            <p:nvPr/>
          </p:nvSpPr>
          <p:spPr>
            <a:xfrm>
              <a:off x="6660045" y="1888443"/>
              <a:ext cx="216026" cy="216665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B621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A6D9BE36-2D1F-04B8-2980-C2A97D982FB6}"/>
                </a:ext>
              </a:extLst>
            </p:cNvPr>
            <p:cNvSpPr/>
            <p:nvPr/>
          </p:nvSpPr>
          <p:spPr>
            <a:xfrm flipH="1">
              <a:off x="6318013" y="2843734"/>
              <a:ext cx="108000" cy="1872208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B1449F1D-B7BF-1FEA-A98B-BC22796370CF}"/>
                </a:ext>
              </a:extLst>
            </p:cNvPr>
            <p:cNvSpPr/>
            <p:nvPr/>
          </p:nvSpPr>
          <p:spPr>
            <a:xfrm>
              <a:off x="6264000" y="2749682"/>
              <a:ext cx="216026" cy="216665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63B8011B-2779-1E2B-D9C5-B677B45F32FB}"/>
                </a:ext>
              </a:extLst>
            </p:cNvPr>
            <p:cNvSpPr/>
            <p:nvPr/>
          </p:nvSpPr>
          <p:spPr>
            <a:xfrm flipH="1">
              <a:off x="5875503" y="3605648"/>
              <a:ext cx="108000" cy="1110293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1CD3D889-4761-F0E0-1B99-7E92275AF0BE}"/>
                </a:ext>
              </a:extLst>
            </p:cNvPr>
            <p:cNvSpPr/>
            <p:nvPr/>
          </p:nvSpPr>
          <p:spPr>
            <a:xfrm>
              <a:off x="5821490" y="3511597"/>
              <a:ext cx="216026" cy="216665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9655BAA3-8E9E-175D-8492-6A58932E4C11}"/>
                </a:ext>
              </a:extLst>
            </p:cNvPr>
            <p:cNvSpPr/>
            <p:nvPr/>
          </p:nvSpPr>
          <p:spPr>
            <a:xfrm flipH="1">
              <a:off x="7125714" y="3060398"/>
              <a:ext cx="108000" cy="1655543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537B02AF-8D8D-0620-D6D0-6BA3D9320409}"/>
                </a:ext>
              </a:extLst>
            </p:cNvPr>
            <p:cNvSpPr/>
            <p:nvPr/>
          </p:nvSpPr>
          <p:spPr>
            <a:xfrm>
              <a:off x="7071701" y="2966347"/>
              <a:ext cx="216026" cy="216665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28B54635-74AF-F106-75AE-F7D4E33B741E}"/>
                </a:ext>
              </a:extLst>
            </p:cNvPr>
            <p:cNvSpPr/>
            <p:nvPr/>
          </p:nvSpPr>
          <p:spPr>
            <a:xfrm flipH="1">
              <a:off x="7524154" y="2649752"/>
              <a:ext cx="108000" cy="2066189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3547BE3B-3C10-923D-BA9F-60F0807268D4}"/>
                </a:ext>
              </a:extLst>
            </p:cNvPr>
            <p:cNvSpPr/>
            <p:nvPr/>
          </p:nvSpPr>
          <p:spPr>
            <a:xfrm>
              <a:off x="7470141" y="2555701"/>
              <a:ext cx="216026" cy="216665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5C69448-0787-1122-6461-E9FB569CA5C5}"/>
                </a:ext>
              </a:extLst>
            </p:cNvPr>
            <p:cNvSpPr/>
            <p:nvPr/>
          </p:nvSpPr>
          <p:spPr>
            <a:xfrm flipH="1">
              <a:off x="7910269" y="4309842"/>
              <a:ext cx="108000" cy="406099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36AC2256-FB4E-DC25-C37D-80214DE5A54C}"/>
                </a:ext>
              </a:extLst>
            </p:cNvPr>
            <p:cNvSpPr/>
            <p:nvPr/>
          </p:nvSpPr>
          <p:spPr>
            <a:xfrm>
              <a:off x="7856256" y="4215791"/>
              <a:ext cx="216026" cy="216665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984B25-9ABC-07DF-A8E2-8BBCDC54E994}"/>
                </a:ext>
              </a:extLst>
            </p:cNvPr>
            <p:cNvSpPr txBox="1"/>
            <p:nvPr/>
          </p:nvSpPr>
          <p:spPr>
            <a:xfrm>
              <a:off x="6330575" y="1631058"/>
              <a:ext cx="872844" cy="3395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400" b="1" i="0" u="none" strike="noStrike" baseline="30000" dirty="0">
                  <a:solidFill>
                    <a:srgbClr val="C21F3A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A</a:t>
              </a:r>
              <a:endParaRPr lang="ko-KR" altLang="en-US" sz="2400" b="1" i="0" u="none" strike="noStrike" baseline="30000" dirty="0">
                <a:solidFill>
                  <a:srgbClr val="C21F3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C7F3A4-A066-99FB-C906-726CC108D572}"/>
                </a:ext>
              </a:extLst>
            </p:cNvPr>
            <p:cNvSpPr txBox="1"/>
            <p:nvPr/>
          </p:nvSpPr>
          <p:spPr>
            <a:xfrm>
              <a:off x="7141732" y="2300519"/>
              <a:ext cx="872844" cy="3395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400" b="1" i="0" u="none" strike="noStrike" baseline="30000" dirty="0">
                  <a:solidFill>
                    <a:srgbClr val="9F9F9F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B</a:t>
              </a:r>
              <a:endParaRPr lang="ko-KR" altLang="en-US" sz="2400" b="1" i="0" u="none" strike="noStrike" baseline="30000" dirty="0">
                <a:solidFill>
                  <a:srgbClr val="9F9F9F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797220-BAB4-26CD-8EFD-5B35A4E6E323}"/>
                </a:ext>
              </a:extLst>
            </p:cNvPr>
            <p:cNvSpPr txBox="1"/>
            <p:nvPr/>
          </p:nvSpPr>
          <p:spPr>
            <a:xfrm>
              <a:off x="5926588" y="2479016"/>
              <a:ext cx="872844" cy="3395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400" b="1" i="0" u="none" strike="noStrike" baseline="30000" dirty="0">
                  <a:solidFill>
                    <a:srgbClr val="9F9F9F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C</a:t>
              </a:r>
              <a:endParaRPr lang="ko-KR" altLang="en-US" sz="2400" b="1" i="0" u="none" strike="noStrike" baseline="30000" dirty="0">
                <a:solidFill>
                  <a:srgbClr val="9F9F9F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</p:txBody>
        </p: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5598B005-D9EC-773B-0BFA-2FF6D75F55F2}"/>
              </a:ext>
            </a:extLst>
          </p:cNvPr>
          <p:cNvSpPr/>
          <p:nvPr/>
        </p:nvSpPr>
        <p:spPr>
          <a:xfrm>
            <a:off x="737394" y="4859957"/>
            <a:ext cx="9217024" cy="1943575"/>
          </a:xfrm>
          <a:prstGeom prst="rect">
            <a:avLst/>
          </a:prstGeom>
          <a:solidFill>
            <a:schemeClr val="bg1"/>
          </a:solidFill>
          <a:ln w="12700">
            <a:solidFill>
              <a:srgbClr val="9F9F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3FEA23F1-4DD1-1E18-846B-7CEDD6C8B8D7}"/>
              </a:ext>
            </a:extLst>
          </p:cNvPr>
          <p:cNvGrpSpPr/>
          <p:nvPr/>
        </p:nvGrpSpPr>
        <p:grpSpPr>
          <a:xfrm>
            <a:off x="1184742" y="5471196"/>
            <a:ext cx="8121604" cy="1260969"/>
            <a:chOff x="1241450" y="5406660"/>
            <a:chExt cx="8121604" cy="1260969"/>
          </a:xfrm>
        </p:grpSpPr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D7E5E051-00F4-7EA4-BC48-DB4EB65B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1450" y="5467479"/>
              <a:ext cx="1438275" cy="1200150"/>
            </a:xfrm>
            <a:prstGeom prst="rect">
              <a:avLst/>
            </a:prstGeom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C635C579-8746-57C9-FCEC-12946F6D9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1650" y="5447206"/>
              <a:ext cx="1438275" cy="1200150"/>
            </a:xfrm>
            <a:prstGeom prst="rect">
              <a:avLst/>
            </a:prstGeom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C79FFF88-ED0D-ACFC-F3D0-C9DDE2882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7114" y="5426933"/>
              <a:ext cx="1438275" cy="1200150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6DE1D2FB-FC02-17E3-BB8A-C63798BD2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7047" y="5406660"/>
              <a:ext cx="1438275" cy="1200150"/>
            </a:xfrm>
            <a:prstGeom prst="rect">
              <a:avLst/>
            </a:prstGeom>
          </p:spPr>
        </p:pic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E063EFA3-AEC0-6004-3564-1374C6D0753E}"/>
                </a:ext>
              </a:extLst>
            </p:cNvPr>
            <p:cNvSpPr/>
            <p:nvPr/>
          </p:nvSpPr>
          <p:spPr>
            <a:xfrm>
              <a:off x="8304870" y="5487750"/>
              <a:ext cx="1058184" cy="1055835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DFD18F4-640C-DF71-BB42-5BFE57EA60F6}"/>
              </a:ext>
            </a:extLst>
          </p:cNvPr>
          <p:cNvSpPr txBox="1"/>
          <p:nvPr/>
        </p:nvSpPr>
        <p:spPr>
          <a:xfrm>
            <a:off x="1313458" y="5003973"/>
            <a:ext cx="927537" cy="68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altLang="ko-KR" sz="1800" b="0" i="0" u="none" strike="noStrike" baseline="30000" dirty="0">
                <a:solidFill>
                  <a:srgbClr val="C21F3B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STEP</a:t>
            </a:r>
            <a:endParaRPr lang="ko-KR" altLang="en-US" sz="1800" b="0" i="0" u="none" strike="noStrike" baseline="30000" dirty="0">
              <a:solidFill>
                <a:srgbClr val="C21F3B"/>
              </a:solidFill>
              <a:latin typeface="Pretendard Medium" panose="02000603000000020004" pitchFamily="50" charset="-127"/>
              <a:ea typeface="Pretendard Medium" panose="02000603000000020004" pitchFamily="50" charset="-127"/>
            </a:endParaRPr>
          </a:p>
          <a:p>
            <a:pPr marR="0" algn="ctr" rtl="0"/>
            <a:r>
              <a:rPr lang="en-US" altLang="ko-KR" sz="4000" b="1" i="0" u="none" strike="noStrike" baseline="30000" dirty="0">
                <a:solidFill>
                  <a:srgbClr val="C21F3B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01</a:t>
            </a:r>
            <a:endParaRPr lang="ko-KR" altLang="en-US" sz="4000" b="1" i="0" u="none" strike="noStrike" baseline="30000" dirty="0">
              <a:solidFill>
                <a:srgbClr val="C21F3B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31663B-D22E-1A48-E4C4-72EE85D3FFCE}"/>
              </a:ext>
            </a:extLst>
          </p:cNvPr>
          <p:cNvSpPr txBox="1"/>
          <p:nvPr/>
        </p:nvSpPr>
        <p:spPr>
          <a:xfrm>
            <a:off x="3109580" y="4998805"/>
            <a:ext cx="927537" cy="68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altLang="ko-KR" sz="1800" b="0" i="0" u="none" strike="noStrike" baseline="30000" dirty="0">
                <a:solidFill>
                  <a:srgbClr val="C21F3B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STEP</a:t>
            </a:r>
            <a:endParaRPr lang="ko-KR" altLang="en-US" sz="1800" b="0" i="0" u="none" strike="noStrike" baseline="30000" dirty="0">
              <a:solidFill>
                <a:srgbClr val="C21F3B"/>
              </a:solidFill>
              <a:latin typeface="Pretendard Medium" panose="02000603000000020004" pitchFamily="50" charset="-127"/>
              <a:ea typeface="Pretendard Medium" panose="02000603000000020004" pitchFamily="50" charset="-127"/>
            </a:endParaRPr>
          </a:p>
          <a:p>
            <a:pPr marR="0" algn="ctr" rtl="0"/>
            <a:r>
              <a:rPr lang="en-US" altLang="ko-KR" sz="4000" b="1" i="0" u="none" strike="noStrike" baseline="30000" dirty="0">
                <a:solidFill>
                  <a:srgbClr val="C21F3B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02</a:t>
            </a:r>
            <a:endParaRPr lang="ko-KR" altLang="en-US" sz="4000" b="1" i="0" u="none" strike="noStrike" baseline="30000" dirty="0">
              <a:solidFill>
                <a:srgbClr val="C21F3B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C8C75A-5967-1D67-2A94-6ADE61C89ADC}"/>
              </a:ext>
            </a:extLst>
          </p:cNvPr>
          <p:cNvSpPr txBox="1"/>
          <p:nvPr/>
        </p:nvSpPr>
        <p:spPr>
          <a:xfrm>
            <a:off x="4893953" y="4998805"/>
            <a:ext cx="927537" cy="68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altLang="ko-KR" sz="1800" b="0" i="0" u="none" strike="noStrike" baseline="30000" dirty="0">
                <a:solidFill>
                  <a:srgbClr val="C21F3B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STEP</a:t>
            </a:r>
            <a:endParaRPr lang="ko-KR" altLang="en-US" sz="1800" b="0" i="0" u="none" strike="noStrike" baseline="30000" dirty="0">
              <a:solidFill>
                <a:srgbClr val="C21F3B"/>
              </a:solidFill>
              <a:latin typeface="Pretendard Medium" panose="02000603000000020004" pitchFamily="50" charset="-127"/>
              <a:ea typeface="Pretendard Medium" panose="02000603000000020004" pitchFamily="50" charset="-127"/>
            </a:endParaRPr>
          </a:p>
          <a:p>
            <a:pPr marR="0" algn="ctr" rtl="0"/>
            <a:r>
              <a:rPr lang="en-US" altLang="ko-KR" sz="4000" b="1" i="0" u="none" strike="noStrike" baseline="30000" dirty="0">
                <a:solidFill>
                  <a:srgbClr val="C21F3B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03</a:t>
            </a:r>
            <a:endParaRPr lang="ko-KR" altLang="en-US" sz="4000" b="1" i="0" u="none" strike="noStrike" baseline="30000" dirty="0">
              <a:solidFill>
                <a:srgbClr val="C21F3B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E6ADA5-DB2A-C769-C52D-5F09048077BC}"/>
              </a:ext>
            </a:extLst>
          </p:cNvPr>
          <p:cNvSpPr txBox="1"/>
          <p:nvPr/>
        </p:nvSpPr>
        <p:spPr>
          <a:xfrm>
            <a:off x="6649842" y="4998805"/>
            <a:ext cx="927537" cy="68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altLang="ko-KR" sz="1800" b="0" i="0" u="none" strike="noStrike" baseline="30000" dirty="0">
                <a:solidFill>
                  <a:srgbClr val="C21F3B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STEP</a:t>
            </a:r>
            <a:endParaRPr lang="ko-KR" altLang="en-US" sz="1800" b="0" i="0" u="none" strike="noStrike" baseline="30000" dirty="0">
              <a:solidFill>
                <a:srgbClr val="C21F3B"/>
              </a:solidFill>
              <a:latin typeface="Pretendard Medium" panose="02000603000000020004" pitchFamily="50" charset="-127"/>
              <a:ea typeface="Pretendard Medium" panose="02000603000000020004" pitchFamily="50" charset="-127"/>
            </a:endParaRPr>
          </a:p>
          <a:p>
            <a:pPr marR="0" algn="ctr" rtl="0"/>
            <a:r>
              <a:rPr lang="en-US" altLang="ko-KR" sz="4000" b="1" i="0" u="none" strike="noStrike" baseline="30000" dirty="0">
                <a:solidFill>
                  <a:srgbClr val="C21F3B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04</a:t>
            </a:r>
            <a:endParaRPr lang="ko-KR" altLang="en-US" sz="4000" b="1" i="0" u="none" strike="noStrike" baseline="30000" dirty="0">
              <a:solidFill>
                <a:srgbClr val="C21F3B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8FA6D0-0A81-D0BE-5F06-733090EE8D14}"/>
              </a:ext>
            </a:extLst>
          </p:cNvPr>
          <p:cNvSpPr txBox="1"/>
          <p:nvPr/>
        </p:nvSpPr>
        <p:spPr>
          <a:xfrm>
            <a:off x="8314773" y="4998805"/>
            <a:ext cx="927537" cy="68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altLang="ko-KR" sz="1800" b="0" i="0" u="none" strike="noStrike" baseline="30000" dirty="0">
                <a:solidFill>
                  <a:srgbClr val="C21F3B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STEP</a:t>
            </a:r>
          </a:p>
          <a:p>
            <a:pPr marR="0" algn="ctr" rtl="0"/>
            <a:r>
              <a:rPr lang="en-US" altLang="ko-KR" sz="4000" b="1" i="0" u="none" strike="noStrike" baseline="30000" dirty="0">
                <a:solidFill>
                  <a:srgbClr val="C21F3B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05</a:t>
            </a:r>
            <a:endParaRPr lang="ko-KR" altLang="en-US" sz="4000" b="1" i="0" u="none" strike="noStrike" baseline="30000" dirty="0">
              <a:solidFill>
                <a:srgbClr val="C21F3B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BC74EDF-BCAE-44D3-7A44-3E69D06E47CF}"/>
              </a:ext>
            </a:extLst>
          </p:cNvPr>
          <p:cNvSpPr txBox="1"/>
          <p:nvPr/>
        </p:nvSpPr>
        <p:spPr>
          <a:xfrm>
            <a:off x="1385467" y="5910912"/>
            <a:ext cx="765537" cy="677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ts val="1500"/>
              </a:lnSpc>
            </a:pPr>
            <a:r>
              <a:rPr lang="ko-KR" altLang="en-US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기존</a:t>
            </a:r>
          </a:p>
          <a:p>
            <a:pPr marR="0" algn="ctr" rtl="0">
              <a:lnSpc>
                <a:spcPts val="1500"/>
              </a:lnSpc>
            </a:pPr>
            <a:r>
              <a:rPr lang="ko-KR" altLang="en-US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</a:t>
            </a:r>
          </a:p>
          <a:p>
            <a:pPr marR="0" algn="ctr" rtl="0">
              <a:lnSpc>
                <a:spcPts val="1500"/>
              </a:lnSpc>
            </a:pPr>
            <a:r>
              <a:rPr lang="ko-KR" altLang="en-US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진행</a:t>
            </a:r>
            <a:endParaRPr lang="ko-KR" alt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928DDC0-4770-1E19-04DE-EEF7B0CA4FA2}"/>
              </a:ext>
            </a:extLst>
          </p:cNvPr>
          <p:cNvSpPr txBox="1"/>
          <p:nvPr/>
        </p:nvSpPr>
        <p:spPr>
          <a:xfrm>
            <a:off x="3190579" y="5910912"/>
            <a:ext cx="765537" cy="677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ts val="1500"/>
              </a:lnSpc>
            </a:pPr>
            <a:r>
              <a:rPr lang="ko-KR" altLang="en-US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보고서</a:t>
            </a:r>
          </a:p>
          <a:p>
            <a:pPr marR="0" algn="ctr" rtl="0">
              <a:lnSpc>
                <a:spcPts val="1500"/>
              </a:lnSpc>
            </a:pPr>
            <a:r>
              <a:rPr lang="ko-KR" altLang="en-US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분석 </a:t>
            </a:r>
            <a:r>
              <a:rPr lang="en-US" altLang="ko-KR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1</a:t>
            </a:r>
            <a:r>
              <a:rPr lang="ko-KR" altLang="en-US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차</a:t>
            </a:r>
          </a:p>
          <a:p>
            <a:pPr marR="0" algn="ctr" rtl="0">
              <a:lnSpc>
                <a:spcPts val="1500"/>
              </a:lnSpc>
            </a:pPr>
            <a:r>
              <a:rPr lang="ko-KR" altLang="en-US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필터링</a:t>
            </a:r>
            <a:endParaRPr lang="ko-KR" altLang="en-US" sz="2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7CE18F-ABF4-E722-E5A1-D228E22496A8}"/>
              </a:ext>
            </a:extLst>
          </p:cNvPr>
          <p:cNvSpPr txBox="1"/>
          <p:nvPr/>
        </p:nvSpPr>
        <p:spPr>
          <a:xfrm>
            <a:off x="4835246" y="5831744"/>
            <a:ext cx="1044950" cy="677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ts val="1500"/>
              </a:lnSpc>
            </a:pPr>
            <a:r>
              <a:rPr lang="en-US" altLang="ko-KR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PPC</a:t>
            </a:r>
          </a:p>
          <a:p>
            <a:pPr marR="0" algn="ctr" rtl="0">
              <a:lnSpc>
                <a:spcPts val="1500"/>
              </a:lnSpc>
            </a:pPr>
            <a:r>
              <a:rPr lang="ko-KR" altLang="en-US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입찰전략</a:t>
            </a:r>
          </a:p>
          <a:p>
            <a:pPr marR="0" algn="ctr" rtl="0">
              <a:lnSpc>
                <a:spcPts val="1500"/>
              </a:lnSpc>
            </a:pPr>
            <a:r>
              <a:rPr lang="ko-KR" altLang="en-US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광고수정</a:t>
            </a:r>
            <a:endParaRPr lang="ko-KR" altLang="en-US" sz="2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31518D1-97CB-BD38-9A88-2D96540156C4}"/>
              </a:ext>
            </a:extLst>
          </p:cNvPr>
          <p:cNvSpPr txBox="1"/>
          <p:nvPr/>
        </p:nvSpPr>
        <p:spPr>
          <a:xfrm>
            <a:off x="6605090" y="5796061"/>
            <a:ext cx="997235" cy="677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ts val="1500"/>
              </a:lnSpc>
            </a:pPr>
            <a:r>
              <a:rPr lang="en-US" altLang="ko-KR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2</a:t>
            </a:r>
            <a:r>
              <a:rPr lang="ko-KR" altLang="en-US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차</a:t>
            </a:r>
          </a:p>
          <a:p>
            <a:pPr marR="0" algn="ctr" rtl="0">
              <a:lnSpc>
                <a:spcPts val="1500"/>
              </a:lnSpc>
            </a:pPr>
            <a:r>
              <a:rPr lang="ko-KR" altLang="en-US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광고진행</a:t>
            </a:r>
          </a:p>
          <a:p>
            <a:pPr marR="0" algn="ctr" rtl="0">
              <a:lnSpc>
                <a:spcPts val="1500"/>
              </a:lnSpc>
            </a:pPr>
            <a:r>
              <a:rPr lang="ko-KR" altLang="en-US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보고서분석</a:t>
            </a:r>
            <a:endParaRPr lang="ko-KR" altLang="en-US" sz="2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820EFC-5384-46D4-E07B-1940F41645D9}"/>
              </a:ext>
            </a:extLst>
          </p:cNvPr>
          <p:cNvSpPr txBox="1"/>
          <p:nvPr/>
        </p:nvSpPr>
        <p:spPr>
          <a:xfrm>
            <a:off x="8226226" y="5831744"/>
            <a:ext cx="1112586" cy="677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ts val="1500"/>
              </a:lnSpc>
            </a:pPr>
            <a:r>
              <a:rPr lang="en-US" altLang="ko-KR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2</a:t>
            </a:r>
            <a:r>
              <a:rPr lang="ko-KR" altLang="en-US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차</a:t>
            </a:r>
          </a:p>
          <a:p>
            <a:pPr marR="0" algn="ctr" rtl="0">
              <a:lnSpc>
                <a:spcPts val="1500"/>
              </a:lnSpc>
            </a:pPr>
            <a:r>
              <a:rPr lang="ko-KR" altLang="en-US" sz="2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필터링 </a:t>
            </a:r>
            <a:r>
              <a:rPr lang="ko-KR" altLang="en-US" sz="2000" b="0" i="0" u="none" strike="noStrike" baseline="30000" dirty="0">
                <a:solidFill>
                  <a:srgbClr val="B62137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최종</a:t>
            </a:r>
          </a:p>
          <a:p>
            <a:pPr marR="0" algn="ctr" rtl="0">
              <a:lnSpc>
                <a:spcPts val="1500"/>
              </a:lnSpc>
            </a:pPr>
            <a:r>
              <a:rPr lang="ko-KR" altLang="en-US" sz="2000" b="0" i="0" u="none" strike="noStrike" baseline="30000" dirty="0">
                <a:solidFill>
                  <a:srgbClr val="B62137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광고선정</a:t>
            </a:r>
            <a:endParaRPr lang="ko-KR" altLang="en-US" sz="2000" dirty="0">
              <a:solidFill>
                <a:srgbClr val="B62137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726154-9D26-A9B4-8BA2-DE62F5CC10DE}"/>
              </a:ext>
            </a:extLst>
          </p:cNvPr>
          <p:cNvSpPr txBox="1"/>
          <p:nvPr/>
        </p:nvSpPr>
        <p:spPr>
          <a:xfrm>
            <a:off x="1313458" y="395461"/>
            <a:ext cx="3928168" cy="35907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Management Systems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827F00-A5CC-0B44-77B5-836DA8D5856E}"/>
              </a:ext>
            </a:extLst>
          </p:cNvPr>
          <p:cNvSpPr txBox="1"/>
          <p:nvPr/>
        </p:nvSpPr>
        <p:spPr>
          <a:xfrm>
            <a:off x="4481810" y="283383"/>
            <a:ext cx="5418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AD Analysis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]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E513C0F-A5B0-3C6A-E221-F99CD573C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58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372E9BA0-3C61-B9D9-ADB4-10F99ED23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0FDE44-26E5-1209-9583-72983D24B54D}"/>
              </a:ext>
            </a:extLst>
          </p:cNvPr>
          <p:cNvSpPr txBox="1"/>
          <p:nvPr/>
        </p:nvSpPr>
        <p:spPr>
          <a:xfrm>
            <a:off x="645688" y="2235532"/>
            <a:ext cx="6932466" cy="129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altLang="ko-KR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AD Consulting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오랫동안 수많은 광고주분들과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함께 소통했습니다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  <a:endParaRPr lang="ko-KR" altLang="en-US" sz="2800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72EB393-B7F0-9B66-30E2-71E5996BF4F4}"/>
              </a:ext>
            </a:extLst>
          </p:cNvPr>
          <p:cNvSpPr/>
          <p:nvPr/>
        </p:nvSpPr>
        <p:spPr>
          <a:xfrm>
            <a:off x="5273898" y="2051646"/>
            <a:ext cx="4680520" cy="1481678"/>
          </a:xfrm>
          <a:prstGeom prst="rect">
            <a:avLst/>
          </a:prstGeom>
          <a:solidFill>
            <a:schemeClr val="bg1"/>
          </a:solidFill>
          <a:ln w="12700">
            <a:solidFill>
              <a:srgbClr val="9F9F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C292208-1A56-0D0A-0779-01CE44044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930" y="2272028"/>
            <a:ext cx="1041270" cy="10412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A13F40-66DF-BA0B-8FC5-64000556FB2E}"/>
              </a:ext>
            </a:extLst>
          </p:cNvPr>
          <p:cNvSpPr txBox="1"/>
          <p:nvPr/>
        </p:nvSpPr>
        <p:spPr>
          <a:xfrm>
            <a:off x="6930082" y="2411685"/>
            <a:ext cx="2880320" cy="106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ko-KR" altLang="en-US" sz="2800" b="1" baseline="30000" dirty="0">
                <a:solidFill>
                  <a:srgbClr val="C21F3B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타겟</a:t>
            </a:r>
            <a:endParaRPr lang="ko-KR" altLang="en-US" sz="2800" b="1" i="0" u="none" strike="noStrike" baseline="30000" dirty="0">
              <a:solidFill>
                <a:srgbClr val="C21F3B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  <a:p>
            <a:pPr marR="0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판매자가 찾아가는 광고</a:t>
            </a:r>
            <a:r>
              <a:rPr lang="en-US" altLang="ko-KR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,</a:t>
            </a:r>
          </a:p>
          <a:p>
            <a:pPr marR="0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소비자가 찾아오는 광고</a:t>
            </a:r>
            <a:r>
              <a:rPr lang="en-US" altLang="ko-KR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,</a:t>
            </a:r>
          </a:p>
          <a:p>
            <a:pPr marR="0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정확한 </a:t>
            </a:r>
            <a:r>
              <a:rPr lang="ko-KR" altLang="en-US" sz="2400" i="0" u="none" strike="noStrike" baseline="30000" dirty="0" err="1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타게팅</a:t>
            </a:r>
            <a:r>
              <a:rPr lang="ko-KR" altLang="en-US" sz="2400" i="0" u="none" strike="noStrike" baseline="30000" dirty="0" err="1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을</a:t>
            </a: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 목표로 합니다</a:t>
            </a:r>
            <a:r>
              <a:rPr lang="en-US" altLang="ko-KR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.</a:t>
            </a:r>
            <a:endParaRPr lang="ko-KR" altLang="en-US" sz="2400" i="0" u="none" strike="noStrike" baseline="30000" dirty="0">
              <a:solidFill>
                <a:srgbClr val="B62137"/>
              </a:solidFill>
              <a:latin typeface="Pretendard Medium" panose="02000603000000020004" pitchFamily="50" charset="-127"/>
              <a:ea typeface="Pretendard Medium" panose="02000603000000020004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363C58D-C090-E648-2097-C00C55D50FBC}"/>
              </a:ext>
            </a:extLst>
          </p:cNvPr>
          <p:cNvSpPr/>
          <p:nvPr/>
        </p:nvSpPr>
        <p:spPr>
          <a:xfrm>
            <a:off x="5273898" y="3722007"/>
            <a:ext cx="4680520" cy="1481678"/>
          </a:xfrm>
          <a:prstGeom prst="rect">
            <a:avLst/>
          </a:prstGeom>
          <a:solidFill>
            <a:schemeClr val="bg1"/>
          </a:solidFill>
          <a:ln w="12700">
            <a:solidFill>
              <a:srgbClr val="9F9F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AF4B8-873B-CC23-B0C8-90F8C6FBD254}"/>
              </a:ext>
            </a:extLst>
          </p:cNvPr>
          <p:cNvSpPr txBox="1"/>
          <p:nvPr/>
        </p:nvSpPr>
        <p:spPr>
          <a:xfrm>
            <a:off x="6930082" y="4082046"/>
            <a:ext cx="2880320" cy="106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ko-KR" altLang="en-US" sz="2800" b="1" baseline="30000" dirty="0">
                <a:solidFill>
                  <a:srgbClr val="C21F3B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소통</a:t>
            </a:r>
            <a:endParaRPr lang="ko-KR" altLang="en-US" sz="2800" b="1" i="0" u="none" strike="noStrike" baseline="30000" dirty="0">
              <a:solidFill>
                <a:srgbClr val="C21F3B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  <a:p>
            <a:pPr marR="0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마케터의 </a:t>
            </a:r>
            <a:r>
              <a:rPr lang="ko-KR" altLang="en-US" sz="2400" i="0" u="none" strike="noStrike" baseline="30000" dirty="0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생각과 경험을 바탕</a:t>
            </a: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으로</a:t>
            </a:r>
          </a:p>
          <a:p>
            <a:pPr marR="0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광고주와 소통하고 공유하는</a:t>
            </a:r>
          </a:p>
          <a:p>
            <a:pPr marR="0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광고를 집행합니다</a:t>
            </a:r>
            <a:r>
              <a:rPr lang="en-US" altLang="ko-KR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.</a:t>
            </a:r>
            <a:endParaRPr lang="ko-KR" altLang="en-US" sz="2400" i="0" u="none" strike="noStrike" baseline="30000" dirty="0">
              <a:solidFill>
                <a:srgbClr val="B62137"/>
              </a:solidFill>
              <a:latin typeface="Pretendard Medium" panose="02000603000000020004" pitchFamily="50" charset="-127"/>
              <a:ea typeface="Pretendard Medium" panose="02000603000000020004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4BA8F79-8FF4-9A83-5F7F-08988EC7CA26}"/>
              </a:ext>
            </a:extLst>
          </p:cNvPr>
          <p:cNvSpPr/>
          <p:nvPr/>
        </p:nvSpPr>
        <p:spPr>
          <a:xfrm>
            <a:off x="5273898" y="5361067"/>
            <a:ext cx="4680520" cy="1481678"/>
          </a:xfrm>
          <a:prstGeom prst="rect">
            <a:avLst/>
          </a:prstGeom>
          <a:solidFill>
            <a:schemeClr val="bg1"/>
          </a:solidFill>
          <a:ln w="12700">
            <a:solidFill>
              <a:srgbClr val="9F9F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B5A1A1-65A3-0D69-5F0E-B1411D05CF53}"/>
              </a:ext>
            </a:extLst>
          </p:cNvPr>
          <p:cNvSpPr txBox="1"/>
          <p:nvPr/>
        </p:nvSpPr>
        <p:spPr>
          <a:xfrm>
            <a:off x="6930082" y="5721106"/>
            <a:ext cx="3024336" cy="106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ko-KR" altLang="en-US" sz="2800" b="1" baseline="30000" dirty="0">
                <a:solidFill>
                  <a:srgbClr val="C21F3B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컨설팅</a:t>
            </a:r>
            <a:endParaRPr lang="ko-KR" altLang="en-US" sz="2800" b="1" i="0" u="none" strike="noStrike" baseline="30000" dirty="0">
              <a:solidFill>
                <a:srgbClr val="C21F3B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  <a:p>
            <a:pPr marR="0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광고의 </a:t>
            </a:r>
            <a:r>
              <a:rPr lang="ko-KR" altLang="en-US" sz="2400" i="0" u="none" strike="noStrike" baseline="30000" dirty="0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선택과 집중을 고민</a:t>
            </a: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하고</a:t>
            </a:r>
          </a:p>
          <a:p>
            <a:pPr marR="0" rtl="0">
              <a:lnSpc>
                <a:spcPts val="1900"/>
              </a:lnSpc>
            </a:pP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광고의 </a:t>
            </a:r>
            <a:r>
              <a:rPr lang="ko-KR" altLang="en-US" sz="2400" i="0" u="none" strike="noStrike" baseline="30000" dirty="0">
                <a:solidFill>
                  <a:srgbClr val="B6213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전략과 효율을 분석</a:t>
            </a: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해서</a:t>
            </a:r>
          </a:p>
          <a:p>
            <a:pPr marR="0" rtl="0">
              <a:lnSpc>
                <a:spcPts val="1900"/>
              </a:lnSpc>
            </a:pPr>
            <a:r>
              <a:rPr lang="en-US" altLang="ko-KR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ROI </a:t>
            </a:r>
            <a:r>
              <a:rPr lang="ko-KR" altLang="en-US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향상을 최우선으로  노력합니다</a:t>
            </a:r>
            <a:r>
              <a:rPr lang="en-US" altLang="ko-KR" sz="2400" i="0" u="none" strike="noStrike" baseline="30000" dirty="0">
                <a:solidFill>
                  <a:srgbClr val="3E3A3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.</a:t>
            </a:r>
            <a:endParaRPr lang="ko-KR" altLang="en-US" sz="2400" i="0" u="none" strike="noStrike" baseline="30000" dirty="0">
              <a:solidFill>
                <a:srgbClr val="B62137"/>
              </a:solidFill>
              <a:latin typeface="Pretendard Medium" panose="02000603000000020004" pitchFamily="50" charset="-127"/>
              <a:ea typeface="Pretendard Medium" panose="02000603000000020004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A3D1038-5A46-D74D-DD82-FBAB52F46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930" y="4000828"/>
            <a:ext cx="1041270" cy="104127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C63E52-8C76-081A-E5A6-7F9FF7E78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930" y="5581271"/>
            <a:ext cx="1041270" cy="10412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7DFD54-80FC-D6D7-E7D3-97239F496BF5}"/>
              </a:ext>
            </a:extLst>
          </p:cNvPr>
          <p:cNvSpPr txBox="1"/>
          <p:nvPr/>
        </p:nvSpPr>
        <p:spPr>
          <a:xfrm>
            <a:off x="1313458" y="395461"/>
            <a:ext cx="3928168" cy="35907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Management Systems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E21735-DDF4-B0A3-9126-83ACDF152320}"/>
              </a:ext>
            </a:extLst>
          </p:cNvPr>
          <p:cNvSpPr txBox="1"/>
          <p:nvPr/>
        </p:nvSpPr>
        <p:spPr>
          <a:xfrm>
            <a:off x="4481810" y="283383"/>
            <a:ext cx="5418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AD Consulting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]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7D2B529-AF49-9933-E93B-A32ADA15C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47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4370883-655E-4E0B-1448-3396CBEE0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CE172E51-7C6C-45F3-E2FA-F8CC70035648}"/>
              </a:ext>
            </a:extLst>
          </p:cNvPr>
          <p:cNvGrpSpPr/>
          <p:nvPr/>
        </p:nvGrpSpPr>
        <p:grpSpPr>
          <a:xfrm>
            <a:off x="720000" y="2915741"/>
            <a:ext cx="4625906" cy="2171796"/>
            <a:chOff x="720000" y="2915741"/>
            <a:chExt cx="4625906" cy="21717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34B6C5-5303-ABE8-7359-AEA668FB030E}"/>
                </a:ext>
              </a:extLst>
            </p:cNvPr>
            <p:cNvSpPr txBox="1"/>
            <p:nvPr/>
          </p:nvSpPr>
          <p:spPr>
            <a:xfrm>
              <a:off x="1548000" y="2915741"/>
              <a:ext cx="7372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000" b="0" i="0" u="none" strike="noStrike" baseline="30000" dirty="0">
                  <a:solidFill>
                    <a:schemeClr val="bg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r>
                <a:rPr lang="ko-KR" altLang="en-US" sz="2000" b="0" i="0" u="none" strike="noStrike" baseline="30000" dirty="0">
                  <a:solidFill>
                    <a:srgbClr val="E7CE8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r>
                <a:rPr lang="ko-KR" altLang="en-US" sz="2000" b="0" i="0" u="none" strike="noStrike" baseline="30000" dirty="0">
                  <a:solidFill>
                    <a:srgbClr val="EEC38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endParaRPr lang="ko-KR" alt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7E4109-90AF-1C46-0C00-A7CD6840B9FB}"/>
                </a:ext>
              </a:extLst>
            </p:cNvPr>
            <p:cNvSpPr txBox="1"/>
            <p:nvPr/>
          </p:nvSpPr>
          <p:spPr>
            <a:xfrm>
              <a:off x="720000" y="3061935"/>
              <a:ext cx="936104" cy="661720"/>
            </a:xfrm>
            <a:prstGeom prst="rect">
              <a:avLst/>
            </a:prstGeom>
            <a:noFill/>
          </p:spPr>
          <p:txBody>
            <a:bodyPr wrap="square" tIns="0">
              <a:spAutoFit/>
            </a:bodyPr>
            <a:lstStyle/>
            <a:p>
              <a:pPr marR="0" algn="l" rtl="0"/>
              <a:r>
                <a:rPr lang="en-US" altLang="ko-KR" sz="6000" b="0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05</a:t>
              </a:r>
              <a:endParaRPr lang="ko-KR" altLang="en-US" sz="6000" b="0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70F226-CF4B-A522-F328-5AE625C045BE}"/>
                </a:ext>
              </a:extLst>
            </p:cNvPr>
            <p:cNvSpPr txBox="1"/>
            <p:nvPr/>
          </p:nvSpPr>
          <p:spPr>
            <a:xfrm>
              <a:off x="720000" y="3758968"/>
              <a:ext cx="4625906" cy="1328569"/>
            </a:xfrm>
            <a:prstGeom prst="rect">
              <a:avLst/>
            </a:prstGeom>
            <a:noFill/>
          </p:spPr>
          <p:txBody>
            <a:bodyPr wrap="square" tIns="0" anchor="ctr">
              <a:spAutoFit/>
            </a:bodyPr>
            <a:lstStyle/>
            <a:p>
              <a:pPr marR="0" algn="l" rtl="0">
                <a:lnSpc>
                  <a:spcPts val="5000"/>
                </a:lnSpc>
              </a:pPr>
              <a:r>
                <a:rPr lang="en-US" altLang="ko-KR" sz="7300" b="0" i="0" u="none" strike="noStrike" baseline="30000" dirty="0">
                  <a:solidFill>
                    <a:schemeClr val="bg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Clients</a:t>
              </a:r>
            </a:p>
            <a:p>
              <a:pPr marR="0" algn="l" rtl="0">
                <a:lnSpc>
                  <a:spcPts val="5000"/>
                </a:lnSpc>
              </a:pPr>
              <a:r>
                <a:rPr lang="en-US" altLang="ko-KR" sz="7300" b="0" i="0" u="none" strike="noStrike" baseline="30000" dirty="0">
                  <a:solidFill>
                    <a:schemeClr val="bg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&amp;Partners</a:t>
              </a: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CE42DE4D-30E6-A113-16E9-4AA272478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68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:a16="http://schemas.microsoft.com/office/drawing/2014/main" id="{A6002E04-1C15-FD25-190E-79A4F9A41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7" name="순서도: 대체 처리 6">
            <a:extLst>
              <a:ext uri="{FF2B5EF4-FFF2-40B4-BE49-F238E27FC236}">
                <a16:creationId xmlns:a16="http://schemas.microsoft.com/office/drawing/2014/main" id="{DD09B7D5-5DC2-D1BE-8C8D-BA85EDB4B752}"/>
              </a:ext>
            </a:extLst>
          </p:cNvPr>
          <p:cNvSpPr/>
          <p:nvPr/>
        </p:nvSpPr>
        <p:spPr>
          <a:xfrm>
            <a:off x="1097434" y="1240443"/>
            <a:ext cx="3960440" cy="576064"/>
          </a:xfrm>
          <a:prstGeom prst="flowChartAlternateProcess">
            <a:avLst/>
          </a:prstGeom>
          <a:solidFill>
            <a:srgbClr val="3C3C3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DB3F8-E532-3427-7586-DE32A3B7D17F}"/>
              </a:ext>
            </a:extLst>
          </p:cNvPr>
          <p:cNvSpPr txBox="1"/>
          <p:nvPr/>
        </p:nvSpPr>
        <p:spPr>
          <a:xfrm>
            <a:off x="1241450" y="1403573"/>
            <a:ext cx="3672408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ts val="2500"/>
              </a:lnSpc>
            </a:pPr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매체 외 주요 언론사 </a:t>
            </a:r>
            <a:r>
              <a:rPr lang="en-US" altLang="ko-KR" sz="2400" b="1" i="0" u="none" strike="noStrike" baseline="30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30</a:t>
            </a:r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여개 매체 제휴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순서도: 대체 처리 7">
            <a:extLst>
              <a:ext uri="{FF2B5EF4-FFF2-40B4-BE49-F238E27FC236}">
                <a16:creationId xmlns:a16="http://schemas.microsoft.com/office/drawing/2014/main" id="{D82A43D7-34A6-CAC4-E9AC-30E96D0C8B65}"/>
              </a:ext>
            </a:extLst>
          </p:cNvPr>
          <p:cNvSpPr/>
          <p:nvPr/>
        </p:nvSpPr>
        <p:spPr>
          <a:xfrm>
            <a:off x="5561930" y="1240443"/>
            <a:ext cx="3960440" cy="576064"/>
          </a:xfrm>
          <a:prstGeom prst="flowChartAlternateProcess">
            <a:avLst/>
          </a:prstGeom>
          <a:solidFill>
            <a:srgbClr val="3C3C3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DE00A-097D-358C-3A15-B15C7987FB49}"/>
              </a:ext>
            </a:extLst>
          </p:cNvPr>
          <p:cNvSpPr txBox="1"/>
          <p:nvPr/>
        </p:nvSpPr>
        <p:spPr>
          <a:xfrm>
            <a:off x="5705946" y="1403573"/>
            <a:ext cx="3672408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ts val="2500"/>
              </a:lnSpc>
            </a:pPr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현재 </a:t>
            </a:r>
            <a:r>
              <a:rPr lang="en-US" altLang="ko-KR" sz="2400" b="1" i="0" u="none" strike="noStrike" baseline="30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10,000</a:t>
            </a:r>
            <a:r>
              <a:rPr lang="ko-KR" altLang="en-US" sz="2400" b="1" i="0" u="none" strike="noStrike" baseline="30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여 광고주와 제휴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27401B-5D94-355B-96D9-F09C8158B157}"/>
              </a:ext>
            </a:extLst>
          </p:cNvPr>
          <p:cNvSpPr txBox="1"/>
          <p:nvPr/>
        </p:nvSpPr>
        <p:spPr>
          <a:xfrm>
            <a:off x="752340" y="5819927"/>
            <a:ext cx="8928992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ts val="3000"/>
              </a:lnSpc>
            </a:pPr>
            <a:r>
              <a:rPr lang="ko-KR" altLang="en-US" sz="3600" b="0" i="0" u="none" strike="noStrike" baseline="30000" dirty="0">
                <a:solidFill>
                  <a:srgbClr val="3C3C3C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더 많은 파트너들과 함께</a:t>
            </a:r>
            <a:endParaRPr lang="en-US" altLang="ko-KR" sz="3600" b="0" i="0" u="none" strike="noStrike" baseline="30000" dirty="0">
              <a:solidFill>
                <a:srgbClr val="3C3C3C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marR="0" algn="ctr" rtl="0">
              <a:lnSpc>
                <a:spcPts val="3000"/>
              </a:lnSpc>
            </a:pPr>
            <a:r>
              <a:rPr lang="ko-KR" altLang="en-US" sz="3600" b="1" i="0" u="none" strike="noStrike" baseline="30000" dirty="0" err="1">
                <a:solidFill>
                  <a:srgbClr val="3C3C3C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엠피인터랙티브</a:t>
            </a:r>
            <a:r>
              <a:rPr lang="ko-KR" altLang="en-US" sz="3600" b="1" i="0" u="none" strike="noStrike" baseline="30000" dirty="0" err="1">
                <a:solidFill>
                  <a:srgbClr val="3C3C3C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는</a:t>
            </a:r>
            <a:r>
              <a:rPr lang="ko-KR" altLang="en-US" sz="3600" b="1" i="0" u="none" strike="noStrike" baseline="30000" dirty="0">
                <a:solidFill>
                  <a:srgbClr val="3C3C3C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광고주 분들을 만나고 있습니다</a:t>
            </a:r>
            <a:r>
              <a:rPr lang="en-US" altLang="ko-KR" sz="3600" b="1" i="0" u="none" strike="noStrike" baseline="30000" dirty="0">
                <a:solidFill>
                  <a:srgbClr val="3C3C3C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3600" b="1" i="0" u="none" strike="noStrike" baseline="30000" dirty="0">
              <a:solidFill>
                <a:srgbClr val="3C3C3C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2500D0F2-678A-F208-0500-82CAF2BFA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98" y="1906433"/>
            <a:ext cx="3424713" cy="345758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8E1E083-CAF9-BC0C-8A57-06A605B7C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14" y="1900290"/>
            <a:ext cx="3428873" cy="34617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AAE476-55A3-3763-834F-D0598714A75F}"/>
              </a:ext>
            </a:extLst>
          </p:cNvPr>
          <p:cNvSpPr txBox="1"/>
          <p:nvPr/>
        </p:nvSpPr>
        <p:spPr>
          <a:xfrm>
            <a:off x="1313458" y="395461"/>
            <a:ext cx="3928168" cy="35907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 err="1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Clients&amp;Partners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EB17043-AE58-6A26-0E49-D4C477933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45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2E93A1F-4B2F-6475-3974-993AAC385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33DC87-BC26-8EDB-0FAC-FD1571E12D5C}"/>
              </a:ext>
            </a:extLst>
          </p:cNvPr>
          <p:cNvSpPr txBox="1"/>
          <p:nvPr/>
        </p:nvSpPr>
        <p:spPr>
          <a:xfrm>
            <a:off x="593378" y="5550629"/>
            <a:ext cx="5427784" cy="1541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ko-KR" altLang="en-US" sz="3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안 수 진 </a:t>
            </a:r>
            <a:r>
              <a:rPr lang="ko-KR" altLang="en-US" sz="2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사원</a:t>
            </a:r>
            <a:endParaRPr lang="en-US" altLang="ko-KR" sz="20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>
              <a:lnSpc>
                <a:spcPts val="2300"/>
              </a:lnSpc>
            </a:pPr>
            <a:endParaRPr lang="en-US" altLang="ko-KR" sz="20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>
              <a:lnSpc>
                <a:spcPts val="2300"/>
              </a:lnSpc>
            </a:pPr>
            <a:r>
              <a:rPr lang="en-US" altLang="ko-KR" sz="155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TEL. </a:t>
            </a:r>
            <a:r>
              <a:rPr lang="en-US" altLang="ko-KR" sz="155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1599.1265</a:t>
            </a:r>
          </a:p>
          <a:p>
            <a:pPr>
              <a:lnSpc>
                <a:spcPts val="2300"/>
              </a:lnSpc>
            </a:pPr>
            <a:r>
              <a:rPr lang="en-US" altLang="ko-KR" sz="155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PHONE. </a:t>
            </a:r>
            <a:r>
              <a:rPr lang="en-US" altLang="ko-KR" sz="155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010.4122.2273</a:t>
            </a:r>
          </a:p>
          <a:p>
            <a:pPr>
              <a:lnSpc>
                <a:spcPts val="2300"/>
              </a:lnSpc>
            </a:pPr>
            <a:r>
              <a:rPr lang="en-US" altLang="ko-KR" sz="155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E-mail. </a:t>
            </a:r>
            <a:r>
              <a:rPr lang="en-US" altLang="ko-KR" sz="155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ahnsj1001@mymp.co.kr</a:t>
            </a:r>
            <a:endParaRPr lang="ko-KR" altLang="en-US" sz="1550" dirty="0">
              <a:solidFill>
                <a:schemeClr val="bg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256B60-3A51-A795-B5E7-E3F03492691B}"/>
              </a:ext>
            </a:extLst>
          </p:cNvPr>
          <p:cNvSpPr txBox="1"/>
          <p:nvPr/>
        </p:nvSpPr>
        <p:spPr>
          <a:xfrm>
            <a:off x="4670651" y="5940077"/>
            <a:ext cx="5427784" cy="1272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0">
              <a:lnSpc>
                <a:spcPts val="2300"/>
              </a:lnSpc>
            </a:pPr>
            <a:r>
              <a:rPr lang="en-US" altLang="ko-KR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http://www.mpinteractive.co.kr</a:t>
            </a:r>
            <a:endParaRPr lang="ko-KR" altLang="en-US" sz="2300" b="0" i="0" u="none" strike="noStrike" baseline="30000" dirty="0">
              <a:solidFill>
                <a:schemeClr val="bg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marR="0" algn="r" rtl="0">
              <a:lnSpc>
                <a:spcPts val="2300"/>
              </a:lnSpc>
            </a:pPr>
            <a:r>
              <a:rPr lang="en-US" altLang="ko-KR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주</a:t>
            </a:r>
            <a:r>
              <a:rPr lang="en-US" altLang="ko-KR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</a:t>
            </a:r>
            <a:r>
              <a:rPr lang="ko-KR" altLang="en-US" sz="2300" b="0" i="0" u="none" strike="noStrike" baseline="30000" dirty="0" err="1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엠피인터랙티브</a:t>
            </a:r>
            <a:r>
              <a:rPr lang="ko-KR" altLang="en-US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  ｜   대표 김경자 </a:t>
            </a:r>
          </a:p>
          <a:p>
            <a:pPr marR="0" algn="r" rtl="0">
              <a:lnSpc>
                <a:spcPts val="2300"/>
              </a:lnSpc>
            </a:pPr>
            <a:r>
              <a:rPr lang="ko-KR" altLang="en-US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서울시 구로구 구로</a:t>
            </a:r>
            <a:r>
              <a:rPr lang="en-US" altLang="ko-KR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3</a:t>
            </a:r>
            <a:r>
              <a:rPr lang="ko-KR" altLang="en-US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동 </a:t>
            </a:r>
            <a:r>
              <a:rPr lang="en-US" altLang="ko-KR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182-13 </a:t>
            </a:r>
            <a:r>
              <a:rPr lang="ko-KR" altLang="en-US" sz="2300" b="0" i="0" u="none" strike="noStrike" baseline="30000" dirty="0" err="1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대륭포스트타워</a:t>
            </a:r>
            <a:r>
              <a:rPr lang="ko-KR" altLang="en-US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</a:t>
            </a:r>
            <a:r>
              <a:rPr lang="ko-KR" altLang="en-US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차 </a:t>
            </a:r>
            <a:r>
              <a:rPr lang="en-US" altLang="ko-KR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607</a:t>
            </a:r>
            <a:r>
              <a:rPr lang="ko-KR" altLang="en-US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호</a:t>
            </a:r>
          </a:p>
          <a:p>
            <a:pPr marR="0" algn="r" rtl="0">
              <a:lnSpc>
                <a:spcPts val="2300"/>
              </a:lnSpc>
            </a:pPr>
            <a:r>
              <a:rPr lang="en-US" altLang="ko-KR" sz="2300" b="0" i="0" u="none" strike="noStrike" baseline="30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02 . 1599 . 1265</a:t>
            </a:r>
            <a:endParaRPr lang="ko-KR" altLang="en-US" sz="2300" dirty="0">
              <a:solidFill>
                <a:schemeClr val="bg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F2CD2-1FEE-BD44-2F49-19182CEDB10A}"/>
              </a:ext>
            </a:extLst>
          </p:cNvPr>
          <p:cNvSpPr txBox="1"/>
          <p:nvPr/>
        </p:nvSpPr>
        <p:spPr>
          <a:xfrm>
            <a:off x="1097434" y="2903061"/>
            <a:ext cx="8424936" cy="1020792"/>
          </a:xfrm>
          <a:prstGeom prst="rect">
            <a:avLst/>
          </a:prstGeom>
          <a:noFill/>
        </p:spPr>
        <p:txBody>
          <a:bodyPr wrap="square" tIns="0" anchor="ctr">
            <a:spAutoFit/>
          </a:bodyPr>
          <a:lstStyle/>
          <a:p>
            <a:pPr marR="0" algn="ctr" rtl="0"/>
            <a:r>
              <a:rPr lang="en-US" altLang="ko-KR" sz="6000" b="0" i="0" u="none" strike="noStrike" baseline="30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THANK YOU</a:t>
            </a:r>
          </a:p>
          <a:p>
            <a:pPr marR="0" algn="ctr" rtl="0"/>
            <a:r>
              <a:rPr lang="ko-KR" altLang="en-US" sz="3500" b="0" i="0" u="none" strike="noStrike" baseline="30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성공의 키워드 </a:t>
            </a:r>
            <a:r>
              <a:rPr lang="ko-KR" altLang="en-US" sz="3500" b="0" i="0" u="none" strike="noStrike" baseline="30000" dirty="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엠피인터랙티브가</a:t>
            </a:r>
            <a:r>
              <a:rPr lang="ko-KR" altLang="en-US" sz="3500" b="0" i="0" u="none" strike="noStrike" baseline="30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함께 하겠습니다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C51407B-0970-EBFB-67B9-649BB6E8B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74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3BB547D-85CB-27F4-F0B6-D4B25FDF1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1" y="2148"/>
            <a:ext cx="10691813" cy="7555379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47A00F82-E39F-FD03-659C-21B8808530A5}"/>
              </a:ext>
            </a:extLst>
          </p:cNvPr>
          <p:cNvGrpSpPr/>
          <p:nvPr/>
        </p:nvGrpSpPr>
        <p:grpSpPr>
          <a:xfrm>
            <a:off x="720000" y="2915741"/>
            <a:ext cx="3816424" cy="1515169"/>
            <a:chOff x="809402" y="2915741"/>
            <a:chExt cx="3816424" cy="151516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0EE2BCB-2BF3-BBF7-3D13-ECCC8040D94C}"/>
                </a:ext>
              </a:extLst>
            </p:cNvPr>
            <p:cNvSpPr txBox="1"/>
            <p:nvPr/>
          </p:nvSpPr>
          <p:spPr>
            <a:xfrm>
              <a:off x="1529402" y="2915741"/>
              <a:ext cx="7372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000" b="0" i="0" u="none" strike="noStrike" baseline="30000" dirty="0">
                  <a:solidFill>
                    <a:schemeClr val="bg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r>
                <a:rPr lang="ko-KR" altLang="en-US" sz="2000" b="0" i="0" u="none" strike="noStrike" baseline="30000" dirty="0">
                  <a:solidFill>
                    <a:srgbClr val="E7CE8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r>
                <a:rPr lang="ko-KR" altLang="en-US" sz="2000" b="0" i="0" u="none" strike="noStrike" baseline="30000" dirty="0">
                  <a:solidFill>
                    <a:srgbClr val="EEC38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endParaRPr lang="ko-KR" altLang="en-US" sz="20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1A9A06C-04F4-B947-D3A4-EC32E34AE640}"/>
                </a:ext>
              </a:extLst>
            </p:cNvPr>
            <p:cNvSpPr txBox="1"/>
            <p:nvPr/>
          </p:nvSpPr>
          <p:spPr>
            <a:xfrm>
              <a:off x="809402" y="3061935"/>
              <a:ext cx="936104" cy="661720"/>
            </a:xfrm>
            <a:prstGeom prst="rect">
              <a:avLst/>
            </a:prstGeom>
            <a:noFill/>
          </p:spPr>
          <p:txBody>
            <a:bodyPr wrap="square" tIns="0">
              <a:spAutoFit/>
            </a:bodyPr>
            <a:lstStyle/>
            <a:p>
              <a:pPr marR="0" algn="l" rtl="0"/>
              <a:r>
                <a:rPr lang="en-US" altLang="ko-KR" sz="6000" b="0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01</a:t>
              </a:r>
              <a:endParaRPr lang="ko-KR" altLang="en-US" sz="6000" b="0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214F35-4EC3-24DF-22C6-2C6893DA29E2}"/>
                </a:ext>
              </a:extLst>
            </p:cNvPr>
            <p:cNvSpPr txBox="1"/>
            <p:nvPr/>
          </p:nvSpPr>
          <p:spPr>
            <a:xfrm>
              <a:off x="809402" y="3635821"/>
              <a:ext cx="3816424" cy="795089"/>
            </a:xfrm>
            <a:prstGeom prst="rect">
              <a:avLst/>
            </a:prstGeom>
            <a:noFill/>
          </p:spPr>
          <p:txBody>
            <a:bodyPr wrap="square" tIns="0" anchor="ctr">
              <a:spAutoFit/>
            </a:bodyPr>
            <a:lstStyle/>
            <a:p>
              <a:pPr marR="0" algn="l" rtl="0"/>
              <a:r>
                <a:rPr lang="en-US" altLang="ko-KR" sz="7300" b="0" i="0" u="none" strike="noStrike" baseline="30000" dirty="0">
                  <a:solidFill>
                    <a:schemeClr val="bg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OVERVIEW</a:t>
              </a:r>
              <a:endParaRPr lang="ko-KR" altLang="en-US" sz="73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ADBF2CB8-6F37-7063-4409-61ED875A3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16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E8B0898-050D-FC92-004F-A78477BE3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E6A382-A647-8315-EF90-CD642F5ED048}"/>
              </a:ext>
            </a:extLst>
          </p:cNvPr>
          <p:cNvSpPr txBox="1"/>
          <p:nvPr/>
        </p:nvSpPr>
        <p:spPr>
          <a:xfrm>
            <a:off x="737394" y="3635821"/>
            <a:ext cx="3816424" cy="169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>
              <a:lnSpc>
                <a:spcPts val="1800"/>
              </a:lnSpc>
            </a:pP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−</a:t>
            </a:r>
          </a:p>
          <a:p>
            <a:pPr marR="0" rtl="0">
              <a:lnSpc>
                <a:spcPts val="1800"/>
              </a:lnSpc>
            </a:pPr>
            <a:r>
              <a:rPr lang="ko-KR" altLang="en-US" sz="2000" b="1" i="0" u="none" strike="noStrike" baseline="300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엠피인터랙티브</a:t>
            </a:r>
            <a:r>
              <a:rPr lang="ko-KR" altLang="en-US" sz="2000" b="0" i="0" u="none" strike="noStrike" baseline="300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는</a:t>
            </a:r>
            <a:r>
              <a:rPr lang="en-US" altLang="ko-KR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</a:t>
            </a:r>
          </a:p>
          <a:p>
            <a:pPr marR="0" rtl="0">
              <a:lnSpc>
                <a:spcPts val="1800"/>
              </a:lnSpc>
            </a:pPr>
            <a:endParaRPr lang="en-US" altLang="ko-KR" sz="2000" b="0" i="0" u="none" strike="noStrike" baseline="300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rtl="0">
              <a:lnSpc>
                <a:spcPts val="1800"/>
              </a:lnSpc>
            </a:pPr>
            <a:r>
              <a:rPr lang="en-US" altLang="ko-KR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2002</a:t>
            </a: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년에 창립된</a:t>
            </a:r>
          </a:p>
          <a:p>
            <a:pPr marR="0" rtl="0">
              <a:lnSpc>
                <a:spcPts val="1800"/>
              </a:lnSpc>
            </a:pPr>
            <a:r>
              <a:rPr lang="ko-KR" altLang="en-US" sz="2000" b="1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벤처인증기업</a:t>
            </a: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en-US" altLang="ko-KR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</a:t>
            </a: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제 </a:t>
            </a:r>
            <a:r>
              <a:rPr lang="en-US" altLang="ko-KR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20221214030049</a:t>
            </a: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호</a:t>
            </a:r>
            <a:r>
              <a:rPr lang="en-US" altLang="ko-KR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)</a:t>
            </a: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입니다</a:t>
            </a:r>
            <a:r>
              <a:rPr lang="en-US" altLang="ko-KR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R="0" rtl="0">
              <a:lnSpc>
                <a:spcPts val="1800"/>
              </a:lnSpc>
            </a:pPr>
            <a:endParaRPr lang="en-US" altLang="ko-KR" sz="2000" b="0" i="0" u="none" strike="noStrike" baseline="300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rtl="0">
              <a:lnSpc>
                <a:spcPts val="1800"/>
              </a:lnSpc>
            </a:pP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한국여성경제인협회 인증 </a:t>
            </a:r>
            <a:r>
              <a:rPr lang="ko-KR" altLang="en-US" sz="2000" b="1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대표 </a:t>
            </a:r>
            <a:r>
              <a:rPr lang="ko-KR" altLang="en-US" sz="2000" b="1" i="0" u="none" strike="noStrike" baseline="300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여성기업</a:t>
            </a:r>
            <a:r>
              <a:rPr lang="ko-KR" altLang="en-US" sz="2000" b="0" i="0" u="none" strike="noStrike" baseline="300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입니다</a:t>
            </a:r>
            <a:r>
              <a:rPr lang="en-US" altLang="ko-KR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  <a:endParaRPr lang="ko-KR" altLang="en-US" sz="2000" b="0" i="0" u="none" strike="noStrike" baseline="300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AAED2-4606-AF75-4BCD-ABC873EE4ECD}"/>
              </a:ext>
            </a:extLst>
          </p:cNvPr>
          <p:cNvSpPr txBox="1"/>
          <p:nvPr/>
        </p:nvSpPr>
        <p:spPr>
          <a:xfrm>
            <a:off x="5489922" y="3635821"/>
            <a:ext cx="3816424" cy="169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>
              <a:lnSpc>
                <a:spcPts val="1800"/>
              </a:lnSpc>
            </a:pP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−</a:t>
            </a:r>
          </a:p>
          <a:p>
            <a:pPr marR="0" rtl="0">
              <a:lnSpc>
                <a:spcPts val="1800"/>
              </a:lnSpc>
            </a:pPr>
            <a:r>
              <a:rPr lang="ko-KR" altLang="en-US" sz="2000" b="1" i="0" u="none" strike="noStrike" baseline="300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엠피인터랙티브</a:t>
            </a:r>
            <a:r>
              <a:rPr lang="ko-KR" altLang="en-US" sz="2000" b="0" i="0" u="none" strike="noStrike" baseline="300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는</a:t>
            </a:r>
            <a:r>
              <a:rPr lang="en-US" altLang="ko-KR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</a:t>
            </a:r>
          </a:p>
          <a:p>
            <a:pPr marR="0" rtl="0">
              <a:lnSpc>
                <a:spcPts val="1800"/>
              </a:lnSpc>
            </a:pPr>
            <a:endParaRPr lang="en-US" altLang="ko-KR" sz="2000" b="0" i="0" u="none" strike="noStrike" baseline="300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rtl="0">
              <a:lnSpc>
                <a:spcPts val="1800"/>
              </a:lnSpc>
            </a:pP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사용자의 니즈를 충족시키는 </a:t>
            </a:r>
            <a:r>
              <a:rPr lang="ko-KR" altLang="en-US" sz="2000" b="1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검색광고</a:t>
            </a:r>
            <a:r>
              <a:rPr lang="en-US" altLang="ko-KR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고도화된 </a:t>
            </a:r>
            <a:r>
              <a:rPr lang="ko-KR" altLang="en-US" sz="2000" b="0" i="0" u="none" strike="noStrike" baseline="300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타게팅</a:t>
            </a: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기반의 </a:t>
            </a:r>
            <a:r>
              <a:rPr lang="ko-KR" altLang="en-US" sz="2000" b="1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배너광고</a:t>
            </a:r>
            <a:r>
              <a:rPr lang="en-US" altLang="ko-KR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요즘 대세 </a:t>
            </a:r>
            <a:r>
              <a:rPr lang="en-US" altLang="ko-KR" sz="2000" b="1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SNS</a:t>
            </a:r>
            <a:r>
              <a:rPr lang="ko-KR" altLang="en-US" sz="2000" b="1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</a:t>
            </a:r>
            <a:r>
              <a:rPr lang="en-US" altLang="ko-KR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판매자와 구매자를 이어주는 </a:t>
            </a:r>
            <a:r>
              <a:rPr lang="ko-KR" altLang="en-US" sz="2000" b="1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오픈마켓광고</a:t>
            </a:r>
            <a:r>
              <a:rPr lang="en-US" altLang="ko-KR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화제의 </a:t>
            </a:r>
            <a:r>
              <a:rPr lang="en-US" altLang="ko-KR" sz="2000" b="1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PPL</a:t>
            </a:r>
            <a:r>
              <a:rPr lang="ko-KR" altLang="en-US" sz="2000" b="1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</a:t>
            </a:r>
            <a:r>
              <a:rPr lang="en-US" altLang="ko-KR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전통적인 </a:t>
            </a:r>
            <a:r>
              <a:rPr lang="ko-KR" altLang="en-US" sz="2000" b="1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옥외광고</a:t>
            </a:r>
            <a:r>
              <a:rPr lang="ko-KR" altLang="en-US" sz="20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56B42B-A91D-0DC7-44E5-C9A84DD84C20}"/>
              </a:ext>
            </a:extLst>
          </p:cNvPr>
          <p:cNvSpPr txBox="1"/>
          <p:nvPr/>
        </p:nvSpPr>
        <p:spPr>
          <a:xfrm>
            <a:off x="752340" y="6300117"/>
            <a:ext cx="8928992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ts val="3000"/>
              </a:lnSpc>
            </a:pPr>
            <a:r>
              <a:rPr lang="ko-KR" altLang="en-US" sz="28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현존하는 온</a:t>
            </a:r>
            <a:r>
              <a:rPr lang="en-US" altLang="ko-KR" sz="28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/</a:t>
            </a:r>
            <a:r>
              <a:rPr lang="ko-KR" altLang="en-US" sz="2800" b="0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오프라인광고의 모든 것을 책임지는</a:t>
            </a:r>
          </a:p>
          <a:p>
            <a:pPr marR="0" algn="ctr" rtl="0">
              <a:lnSpc>
                <a:spcPts val="3000"/>
              </a:lnSpc>
            </a:pPr>
            <a:r>
              <a:rPr lang="ko-KR" altLang="en-US" sz="3600" b="1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국내 최고의 온</a:t>
            </a:r>
            <a:r>
              <a:rPr lang="en-US" altLang="ko-KR" sz="3600" b="1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/</a:t>
            </a:r>
            <a:r>
              <a:rPr lang="ko-KR" altLang="en-US" sz="3600" b="1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오프라인 </a:t>
            </a:r>
            <a:r>
              <a:rPr lang="ko-KR" altLang="en-US" sz="3600" b="1" i="0" u="none" strike="noStrike" baseline="300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광고마케팅회사입니다</a:t>
            </a:r>
            <a:r>
              <a:rPr lang="en-US" altLang="ko-KR" sz="3600" b="1" i="0" u="none" strike="noStrike" baseline="300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  <a:endParaRPr lang="ko-KR" altLang="en-US" sz="3600" b="1" i="0" u="none" strike="noStrike" baseline="300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766249-A722-DF8C-4E75-C4444CBF8799}"/>
              </a:ext>
            </a:extLst>
          </p:cNvPr>
          <p:cNvSpPr txBox="1"/>
          <p:nvPr/>
        </p:nvSpPr>
        <p:spPr>
          <a:xfrm>
            <a:off x="665386" y="2024826"/>
            <a:ext cx="3816424" cy="1277273"/>
          </a:xfrm>
          <a:prstGeom prst="rect">
            <a:avLst/>
          </a:prstGeom>
          <a:noFill/>
        </p:spPr>
        <p:txBody>
          <a:bodyPr wrap="square" tIns="0" anchor="ctr">
            <a:spAutoFit/>
          </a:bodyPr>
          <a:lstStyle/>
          <a:p>
            <a:pPr marR="0" algn="l" rtl="0"/>
            <a:r>
              <a:rPr lang="ko-KR" altLang="en-US" sz="6000" baseline="30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국내 최고의</a:t>
            </a:r>
            <a:endParaRPr lang="en-US" altLang="ko-KR" sz="6000" baseline="300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marR="0" algn="l" rtl="0"/>
            <a:r>
              <a:rPr lang="ko-KR" altLang="en-US" sz="6000" b="0" i="0" u="none" strike="noStrike" baseline="30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마케팅 그룹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D4306B4-F0F4-EB28-ADFE-576498D43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65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6E136061-9D04-BA95-B6C2-17F6C2E4E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C557308A-B50F-FAC3-DEE7-5D4BE81ABEA6}"/>
              </a:ext>
            </a:extLst>
          </p:cNvPr>
          <p:cNvGrpSpPr/>
          <p:nvPr/>
        </p:nvGrpSpPr>
        <p:grpSpPr>
          <a:xfrm>
            <a:off x="593378" y="1304537"/>
            <a:ext cx="9505056" cy="6075700"/>
            <a:chOff x="593378" y="1102756"/>
            <a:chExt cx="9505056" cy="60757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B1D427-53B7-E03A-389A-4D5EE79A3F9E}"/>
                </a:ext>
              </a:extLst>
            </p:cNvPr>
            <p:cNvSpPr txBox="1"/>
            <p:nvPr/>
          </p:nvSpPr>
          <p:spPr>
            <a:xfrm>
              <a:off x="593378" y="1115541"/>
              <a:ext cx="3024336" cy="580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2002</a:t>
              </a:r>
              <a:endParaRPr lang="ko-KR" altLang="en-US" sz="2200" b="1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10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(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주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)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씨엔엠커뮤니케이션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법인설립</a:t>
              </a:r>
            </a:p>
            <a:p>
              <a:pPr marR="0" algn="just" rtl="0"/>
              <a:endParaRPr lang="en-US" altLang="ko-KR" sz="1000" b="1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2007  </a:t>
              </a:r>
              <a:r>
                <a:rPr lang="ko-KR" altLang="en-US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 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01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 </a:t>
              </a:r>
              <a:r>
                <a:rPr lang="en-US" altLang="ko-KR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Empas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/</a:t>
              </a:r>
              <a:r>
                <a:rPr lang="en-US" altLang="ko-KR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Paran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공식광고대행계약체결</a:t>
              </a:r>
              <a:endParaRPr lang="ko-KR" altLang="en-US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05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리얼클릭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공식 광고대행 계약체결</a:t>
              </a:r>
              <a:endParaRPr lang="en-US" altLang="ko-KR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endParaRPr lang="en-US" altLang="ko-KR" sz="1800" b="1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2008 </a:t>
              </a:r>
              <a:endParaRPr lang="ko-KR" altLang="en-US" sz="2200" b="1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07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YahooKorea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최고등급 대행사선정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, </a:t>
              </a:r>
              <a:endParaRPr lang="en-US" altLang="ko-KR" sz="1800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        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최고 마케터 수상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10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Daum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검색광고 최고등급 대행사 선정</a:t>
              </a:r>
            </a:p>
            <a:p>
              <a:pPr marR="0" algn="just" rtl="0"/>
              <a:endParaRPr lang="en-US" altLang="ko-KR" sz="1400" b="1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2010 </a:t>
              </a:r>
              <a:endParaRPr lang="ko-KR" altLang="en-US" sz="2200" b="1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02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Daum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전문대행사 선정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09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(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구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)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씨엔엠커뮤니케이션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사업잠여변경</a:t>
              </a:r>
              <a:endParaRPr lang="en-US" altLang="ko-KR" sz="1800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        (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현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,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엠피인터랙티브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)</a:t>
              </a:r>
              <a:endParaRPr lang="ko-KR" altLang="en-US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endParaRPr lang="en-US" altLang="ko-KR" sz="1100" b="1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2011</a:t>
              </a:r>
              <a:r>
                <a:rPr lang="en-US" altLang="ko-KR" sz="18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 </a:t>
              </a:r>
              <a:endParaRPr lang="en-US" altLang="ko-KR" sz="2200" b="1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02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강남지사 오픈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03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Overtrue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Korea 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공식대행사 선정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06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분당지사 오픈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/ 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광주지사 오픈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08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Naver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지역광고 공식대행사 선정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12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Naver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파워마케터대상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수상</a:t>
              </a:r>
              <a:endParaRPr lang="ko-KR" altLang="en-US" sz="14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endParaRPr lang="en-US" altLang="ko-KR" sz="1000" b="1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2012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01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Naver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월매출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10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억돌파표창</a:t>
              </a:r>
              <a:endParaRPr lang="ko-KR" altLang="en-US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04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네오브이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/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네오클릭 런칭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06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전직원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검색광고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마케터인증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획득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09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엔비스타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공식대행사 선정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10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벤처기업인증획득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(20120108364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호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)</a:t>
              </a:r>
              <a:endParaRPr lang="ko-KR" altLang="en-US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endParaRPr lang="ko-KR" altLang="en-US" sz="1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434CEB-6819-2076-F02D-BB0AC3A9DF4A}"/>
                </a:ext>
              </a:extLst>
            </p:cNvPr>
            <p:cNvSpPr txBox="1"/>
            <p:nvPr/>
          </p:nvSpPr>
          <p:spPr>
            <a:xfrm>
              <a:off x="3761730" y="1115258"/>
              <a:ext cx="3024336" cy="6063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2013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02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크리테오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,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타게팅게이츠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매체 제휴</a:t>
              </a:r>
              <a:endParaRPr lang="en-US" altLang="ko-KR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10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한국인터넷서비스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코베스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매체 제휴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12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인라이플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,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엔비아이제트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매체 제휴</a:t>
              </a:r>
            </a:p>
            <a:p>
              <a:pPr marR="0" algn="just" rtl="0"/>
              <a:endParaRPr lang="en-US" altLang="ko-KR" sz="1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algn="just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2014</a:t>
              </a:r>
              <a:r>
                <a:rPr lang="en-US" altLang="ko-KR" sz="18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  </a:t>
              </a:r>
              <a:r>
                <a:rPr lang="ko-KR" altLang="en-US" sz="18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03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애드플러스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,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더에이미디어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매체 제휴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04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네프미디어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매체 제휴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05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카카오톡옐로아이디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매체 제휴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09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이베이코리아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애드베이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매체 제휴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10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카카오스토리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성과형광고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매체 제휴</a:t>
              </a:r>
            </a:p>
            <a:p>
              <a:pPr algn="just"/>
              <a:endParaRPr lang="en-US" altLang="ko-KR" sz="1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2015</a:t>
              </a:r>
              <a:endPara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01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PPL, 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연예인마케팅 제휴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06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이베이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파워클릭공식대행선정</a:t>
              </a:r>
              <a:endParaRPr lang="ko-KR" altLang="en-US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08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이베이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파워클릭우수대행사선정</a:t>
              </a:r>
              <a:endParaRPr lang="ko-KR" altLang="en-US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09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(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주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)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엠피인터랙티브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기술연구소 설립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10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(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주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)NHN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엔터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토스트 광고매체 제휴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12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(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주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)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옐로쇼핑미디어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쿠차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과옥매체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제휴</a:t>
              </a:r>
            </a:p>
            <a:p>
              <a:pPr algn="just"/>
              <a:endParaRPr lang="en-US" altLang="ko-KR" sz="1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2016</a:t>
              </a:r>
              <a:endPara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02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크로스미디어제휴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03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카카오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네이티브광고론칭</a:t>
              </a:r>
              <a:endParaRPr lang="ko-KR" altLang="en-US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06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한국여성경제인협회 여성기업인증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07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네오인터랙티브스크린뷰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매체 제휴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08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(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주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)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블루페이스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클릭몬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매체 제휴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10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요기요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우리동네플러스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대행계약</a:t>
              </a:r>
            </a:p>
            <a:p>
              <a:pPr algn="just"/>
              <a:endParaRPr lang="en-US" altLang="ko-KR" sz="1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2017</a:t>
              </a:r>
              <a:endPara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02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KG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이니시스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간편결제스룩페이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대행계약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07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네이버클라우드플랫폼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솔루션 제작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12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비즈스프링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솔루션로거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,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애드몬스터서비스</a:t>
              </a:r>
              <a:endParaRPr lang="ko-KR" altLang="en-US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9661C7-6BE0-F522-84C7-3399326C8700}"/>
                </a:ext>
              </a:extLst>
            </p:cNvPr>
            <p:cNvSpPr txBox="1"/>
            <p:nvPr/>
          </p:nvSpPr>
          <p:spPr>
            <a:xfrm>
              <a:off x="6930081" y="1102756"/>
              <a:ext cx="3168353" cy="5652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2018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 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03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이베이보고서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통합솔루션 구축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05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지그재그 매체 제휴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08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한국사회복지관협회주최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11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NHNAD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에이스카운터서비스</a:t>
              </a:r>
              <a:endParaRPr lang="en-US" altLang="ko-KR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endParaRPr lang="en-US" altLang="ko-KR" sz="1000" b="1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2019</a:t>
              </a:r>
              <a:endParaRPr lang="en-US" altLang="ko-KR" sz="1800" b="1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02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ZUM 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매체제휴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02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엠피인터랙티브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쉼 카페테리아 오픈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10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11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시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11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분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캐츠온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솔루션계약</a:t>
              </a:r>
              <a:endParaRPr lang="en-US" altLang="ko-KR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endParaRPr lang="en-US" altLang="ko-KR" sz="1000" b="1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2020 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02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IGAWORKS TMP 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솔루션 계약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06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대한민국브랜드리더대상 수상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08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2020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년 구글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프리미어파트너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획득</a:t>
              </a:r>
              <a:endParaRPr lang="en-US" altLang="ko-KR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endParaRPr lang="ko-KR" altLang="en-US" sz="1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2021 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01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네이버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파워컨텐츠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협력대행사 선정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05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나스미디어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매체제휴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09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에이블리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매체제휴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11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고용노동부 “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워라밸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실천기업”선정</a:t>
              </a:r>
              <a:endParaRPr lang="en-US" altLang="ko-KR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endParaRPr lang="ko-KR" altLang="en-US" sz="1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2022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06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구로구청 “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우수기부기업”선정</a:t>
              </a:r>
              <a:endParaRPr lang="ko-KR" altLang="en-US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06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대한상공회의소 “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일하기좋은중소기업”선정</a:t>
              </a:r>
              <a:endParaRPr lang="ko-KR" altLang="en-US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12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 벤처기업인증 제 </a:t>
              </a:r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20221214030049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호</a:t>
              </a:r>
              <a:endParaRPr lang="ko-KR" altLang="en-US" sz="10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endParaRPr lang="en-US" altLang="ko-KR" sz="1000" b="1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endParaRPr>
            </a:p>
            <a:p>
              <a:pPr marR="0" algn="just" rtl="0"/>
              <a:r>
                <a:rPr lang="en-US" altLang="ko-KR" sz="2200" b="1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2023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01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고용노동부 “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청년친화강소기업”선정</a:t>
              </a:r>
              <a:endParaRPr lang="ko-KR" altLang="en-US" sz="18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02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</a:t>
              </a:r>
              <a:r>
                <a:rPr lang="ko-KR" altLang="en-US" sz="1800" b="0" i="0" u="none" strike="noStrike" baseline="30000" dirty="0" err="1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쿠팡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</a:t>
              </a:r>
              <a:r>
                <a:rPr lang="ko-KR" altLang="en-US" sz="1800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파트너 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선정</a:t>
              </a:r>
            </a:p>
            <a:p>
              <a:pPr marR="0" algn="just" rtl="0"/>
              <a:r>
                <a:rPr lang="en-US" altLang="ko-KR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11</a:t>
              </a:r>
              <a:r>
                <a:rPr lang="ko-KR" altLang="en-US" sz="1800" b="0" i="0" u="none" strike="noStrike" baseline="30000" dirty="0">
                  <a:solidFill>
                    <a:srgbClr val="3E3A3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월 사무실 확장 리뉴얼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692B042-734A-D70F-9F14-4672B83AB6D7}"/>
              </a:ext>
            </a:extLst>
          </p:cNvPr>
          <p:cNvGrpSpPr/>
          <p:nvPr/>
        </p:nvGrpSpPr>
        <p:grpSpPr>
          <a:xfrm>
            <a:off x="1313458" y="283383"/>
            <a:ext cx="7085808" cy="471151"/>
            <a:chOff x="1313458" y="283383"/>
            <a:chExt cx="7085808" cy="47115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E720BB-17C6-A1F5-C5DF-9B50377FFCDB}"/>
                </a:ext>
              </a:extLst>
            </p:cNvPr>
            <p:cNvSpPr txBox="1"/>
            <p:nvPr/>
          </p:nvSpPr>
          <p:spPr>
            <a:xfrm>
              <a:off x="1313458" y="395461"/>
              <a:ext cx="1620523" cy="359073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/>
            <a:p>
              <a:pPr marR="0" algn="l" rtl="0"/>
              <a:r>
                <a:rPr lang="en-US" altLang="ko-KR" sz="3500" b="0" i="0" u="none" strike="noStrike" baseline="30000" dirty="0">
                  <a:solidFill>
                    <a:schemeClr val="bg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OVERVIEW</a:t>
              </a:r>
              <a:endParaRPr lang="ko-KR" altLang="en-US" sz="23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980C17-0083-3ABD-9221-9B47EF265735}"/>
                </a:ext>
              </a:extLst>
            </p:cNvPr>
            <p:cNvSpPr txBox="1"/>
            <p:nvPr/>
          </p:nvSpPr>
          <p:spPr>
            <a:xfrm>
              <a:off x="2981184" y="283383"/>
              <a:ext cx="54180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b="0" i="0" u="none" strike="noStrike" baseline="30000" dirty="0">
                  <a:solidFill>
                    <a:srgbClr val="E7CE89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[ </a:t>
              </a:r>
              <a:r>
                <a:rPr lang="ko-KR" altLang="en-US" sz="2000" b="0" i="0" u="none" strike="noStrike" baseline="30000" dirty="0">
                  <a:solidFill>
                    <a:srgbClr val="E7CE89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연혁 </a:t>
              </a:r>
              <a:r>
                <a:rPr lang="en-US" altLang="ko-KR" sz="2000" b="0" i="0" u="none" strike="noStrike" baseline="30000" dirty="0">
                  <a:solidFill>
                    <a:srgbClr val="E7CE89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]</a:t>
              </a:r>
              <a:endParaRPr lang="ko-KR" altLang="en-US" dirty="0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9578B14B-105F-B07D-1BE2-8EC515FEA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63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그림 111">
            <a:extLst>
              <a:ext uri="{FF2B5EF4-FFF2-40B4-BE49-F238E27FC236}">
                <a16:creationId xmlns:a16="http://schemas.microsoft.com/office/drawing/2014/main" id="{8004D2CC-999D-C402-7EB4-7D70FFC8E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6B9EFBC7-220F-57AD-2CEE-205398F6910A}"/>
              </a:ext>
            </a:extLst>
          </p:cNvPr>
          <p:cNvGrpSpPr/>
          <p:nvPr/>
        </p:nvGrpSpPr>
        <p:grpSpPr>
          <a:xfrm>
            <a:off x="648000" y="1764321"/>
            <a:ext cx="9648000" cy="4535796"/>
            <a:chOff x="648000" y="1764321"/>
            <a:chExt cx="9648000" cy="4535796"/>
          </a:xfrm>
        </p:grpSpPr>
        <p:cxnSp>
          <p:nvCxnSpPr>
            <p:cNvPr id="97" name="직선 연결선 96">
              <a:extLst>
                <a:ext uri="{FF2B5EF4-FFF2-40B4-BE49-F238E27FC236}">
                  <a16:creationId xmlns:a16="http://schemas.microsoft.com/office/drawing/2014/main" id="{E9AC4F9B-CFC4-8BDD-925D-91EB8773E29A}"/>
                </a:ext>
              </a:extLst>
            </p:cNvPr>
            <p:cNvCxnSpPr/>
            <p:nvPr/>
          </p:nvCxnSpPr>
          <p:spPr>
            <a:xfrm>
              <a:off x="648000" y="1764321"/>
              <a:ext cx="9648000" cy="0"/>
            </a:xfrm>
            <a:prstGeom prst="line">
              <a:avLst/>
            </a:prstGeom>
            <a:ln>
              <a:solidFill>
                <a:srgbClr val="9F9F9F">
                  <a:alpha val="20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>
              <a:extLst>
                <a:ext uri="{FF2B5EF4-FFF2-40B4-BE49-F238E27FC236}">
                  <a16:creationId xmlns:a16="http://schemas.microsoft.com/office/drawing/2014/main" id="{93D6E74E-DB63-F22E-39FB-243A53C0CD95}"/>
                </a:ext>
              </a:extLst>
            </p:cNvPr>
            <p:cNvCxnSpPr/>
            <p:nvPr/>
          </p:nvCxnSpPr>
          <p:spPr>
            <a:xfrm>
              <a:off x="648000" y="2461652"/>
              <a:ext cx="9648000" cy="0"/>
            </a:xfrm>
            <a:prstGeom prst="line">
              <a:avLst/>
            </a:prstGeom>
            <a:ln>
              <a:solidFill>
                <a:srgbClr val="9F9F9F">
                  <a:alpha val="20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5CC856F9-7626-736D-8F6F-E243F8EFD3AD}"/>
                </a:ext>
              </a:extLst>
            </p:cNvPr>
            <p:cNvCxnSpPr/>
            <p:nvPr/>
          </p:nvCxnSpPr>
          <p:spPr>
            <a:xfrm>
              <a:off x="648000" y="3082860"/>
              <a:ext cx="9648000" cy="0"/>
            </a:xfrm>
            <a:prstGeom prst="line">
              <a:avLst/>
            </a:prstGeom>
            <a:ln>
              <a:solidFill>
                <a:srgbClr val="9F9F9F">
                  <a:alpha val="20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>
              <a:extLst>
                <a:ext uri="{FF2B5EF4-FFF2-40B4-BE49-F238E27FC236}">
                  <a16:creationId xmlns:a16="http://schemas.microsoft.com/office/drawing/2014/main" id="{82E41E40-FCC9-33D5-0332-3F846EF759B2}"/>
                </a:ext>
              </a:extLst>
            </p:cNvPr>
            <p:cNvCxnSpPr/>
            <p:nvPr/>
          </p:nvCxnSpPr>
          <p:spPr>
            <a:xfrm>
              <a:off x="648000" y="3780191"/>
              <a:ext cx="9648000" cy="0"/>
            </a:xfrm>
            <a:prstGeom prst="line">
              <a:avLst/>
            </a:prstGeom>
            <a:ln>
              <a:solidFill>
                <a:srgbClr val="9F9F9F">
                  <a:alpha val="20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 100">
              <a:extLst>
                <a:ext uri="{FF2B5EF4-FFF2-40B4-BE49-F238E27FC236}">
                  <a16:creationId xmlns:a16="http://schemas.microsoft.com/office/drawing/2014/main" id="{A7C9A029-9479-CD89-6F6F-DEFAF67D7D64}"/>
                </a:ext>
              </a:extLst>
            </p:cNvPr>
            <p:cNvCxnSpPr/>
            <p:nvPr/>
          </p:nvCxnSpPr>
          <p:spPr>
            <a:xfrm>
              <a:off x="648000" y="4284247"/>
              <a:ext cx="9648000" cy="0"/>
            </a:xfrm>
            <a:prstGeom prst="line">
              <a:avLst/>
            </a:prstGeom>
            <a:ln>
              <a:solidFill>
                <a:srgbClr val="9F9F9F">
                  <a:alpha val="20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직선 연결선 101">
              <a:extLst>
                <a:ext uri="{FF2B5EF4-FFF2-40B4-BE49-F238E27FC236}">
                  <a16:creationId xmlns:a16="http://schemas.microsoft.com/office/drawing/2014/main" id="{0EC08619-E6D3-7293-2ACC-6A9CDB3B4AB7}"/>
                </a:ext>
              </a:extLst>
            </p:cNvPr>
            <p:cNvCxnSpPr/>
            <p:nvPr/>
          </p:nvCxnSpPr>
          <p:spPr>
            <a:xfrm>
              <a:off x="648000" y="4981578"/>
              <a:ext cx="9648000" cy="0"/>
            </a:xfrm>
            <a:prstGeom prst="line">
              <a:avLst/>
            </a:prstGeom>
            <a:ln>
              <a:solidFill>
                <a:srgbClr val="9F9F9F">
                  <a:alpha val="20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직선 연결선 102">
              <a:extLst>
                <a:ext uri="{FF2B5EF4-FFF2-40B4-BE49-F238E27FC236}">
                  <a16:creationId xmlns:a16="http://schemas.microsoft.com/office/drawing/2014/main" id="{46B159F0-0B97-6C4F-30A5-A99180CC6C7C}"/>
                </a:ext>
              </a:extLst>
            </p:cNvPr>
            <p:cNvCxnSpPr/>
            <p:nvPr/>
          </p:nvCxnSpPr>
          <p:spPr>
            <a:xfrm>
              <a:off x="648000" y="5602786"/>
              <a:ext cx="9648000" cy="0"/>
            </a:xfrm>
            <a:prstGeom prst="line">
              <a:avLst/>
            </a:prstGeom>
            <a:ln>
              <a:solidFill>
                <a:srgbClr val="9F9F9F">
                  <a:alpha val="20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직선 연결선 103">
              <a:extLst>
                <a:ext uri="{FF2B5EF4-FFF2-40B4-BE49-F238E27FC236}">
                  <a16:creationId xmlns:a16="http://schemas.microsoft.com/office/drawing/2014/main" id="{8A993926-558E-A4A1-60FE-D696200C96B1}"/>
                </a:ext>
              </a:extLst>
            </p:cNvPr>
            <p:cNvCxnSpPr/>
            <p:nvPr/>
          </p:nvCxnSpPr>
          <p:spPr>
            <a:xfrm>
              <a:off x="648000" y="6300117"/>
              <a:ext cx="9648000" cy="0"/>
            </a:xfrm>
            <a:prstGeom prst="line">
              <a:avLst/>
            </a:prstGeom>
            <a:ln>
              <a:solidFill>
                <a:srgbClr val="9F9F9F">
                  <a:alpha val="20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62F3F6AA-4C6F-8E3E-0291-BE99D7F664CA}"/>
              </a:ext>
            </a:extLst>
          </p:cNvPr>
          <p:cNvSpPr txBox="1"/>
          <p:nvPr/>
        </p:nvSpPr>
        <p:spPr>
          <a:xfrm>
            <a:off x="20082" y="1339027"/>
            <a:ext cx="591291" cy="5849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5030"/>
              </a:lnSpc>
            </a:pPr>
            <a:r>
              <a:rPr lang="ko-KR" altLang="en-US" sz="11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800</a:t>
            </a:r>
          </a:p>
          <a:p>
            <a:pPr algn="r">
              <a:lnSpc>
                <a:spcPts val="5030"/>
              </a:lnSpc>
            </a:pPr>
            <a:r>
              <a:rPr lang="ko-KR" altLang="en-US" sz="11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700</a:t>
            </a:r>
          </a:p>
          <a:p>
            <a:pPr algn="r">
              <a:lnSpc>
                <a:spcPts val="5030"/>
              </a:lnSpc>
            </a:pPr>
            <a:r>
              <a:rPr lang="ko-KR" altLang="en-US" sz="11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600</a:t>
            </a:r>
          </a:p>
          <a:p>
            <a:pPr algn="r">
              <a:lnSpc>
                <a:spcPts val="5030"/>
              </a:lnSpc>
            </a:pPr>
            <a:r>
              <a:rPr lang="ko-KR" altLang="en-US" sz="11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500</a:t>
            </a:r>
          </a:p>
          <a:p>
            <a:pPr algn="r">
              <a:lnSpc>
                <a:spcPts val="5030"/>
              </a:lnSpc>
            </a:pPr>
            <a:r>
              <a:rPr lang="ko-KR" altLang="en-US" sz="11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400</a:t>
            </a:r>
          </a:p>
          <a:p>
            <a:pPr algn="r">
              <a:lnSpc>
                <a:spcPts val="5030"/>
              </a:lnSpc>
            </a:pPr>
            <a:r>
              <a:rPr lang="ko-KR" altLang="en-US" sz="11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300</a:t>
            </a:r>
          </a:p>
          <a:p>
            <a:pPr algn="r">
              <a:lnSpc>
                <a:spcPts val="5030"/>
              </a:lnSpc>
            </a:pPr>
            <a:r>
              <a:rPr lang="ko-KR" altLang="en-US" sz="11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200</a:t>
            </a:r>
          </a:p>
          <a:p>
            <a:pPr algn="r">
              <a:lnSpc>
                <a:spcPts val="5030"/>
              </a:lnSpc>
            </a:pPr>
            <a:r>
              <a:rPr lang="ko-KR" altLang="en-US" sz="11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100</a:t>
            </a:r>
          </a:p>
          <a:p>
            <a:pPr algn="r">
              <a:lnSpc>
                <a:spcPts val="5030"/>
              </a:lnSpc>
            </a:pPr>
            <a:r>
              <a:rPr lang="ko-KR" altLang="en-US" sz="11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EA1FD70-44E4-4007-404A-C4BD1A6DD872}"/>
              </a:ext>
            </a:extLst>
          </p:cNvPr>
          <p:cNvSpPr txBox="1"/>
          <p:nvPr/>
        </p:nvSpPr>
        <p:spPr>
          <a:xfrm>
            <a:off x="665386" y="6966917"/>
            <a:ext cx="97570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2002    2003    2004    2005    2006    2007    2008    2009    2010    2011    2012    2013    2014    2015    2016    2017    2018    2019    2020    2021    2022</a:t>
            </a:r>
          </a:p>
        </p:txBody>
      </p:sp>
      <p:grpSp>
        <p:nvGrpSpPr>
          <p:cNvPr id="107" name="그룹 106">
            <a:extLst>
              <a:ext uri="{FF2B5EF4-FFF2-40B4-BE49-F238E27FC236}">
                <a16:creationId xmlns:a16="http://schemas.microsoft.com/office/drawing/2014/main" id="{377D9EFD-B5F0-E939-D750-D065CC235A93}"/>
              </a:ext>
            </a:extLst>
          </p:cNvPr>
          <p:cNvGrpSpPr/>
          <p:nvPr/>
        </p:nvGrpSpPr>
        <p:grpSpPr>
          <a:xfrm>
            <a:off x="1646244" y="2267658"/>
            <a:ext cx="6569145" cy="1878983"/>
            <a:chOff x="2159411" y="2047793"/>
            <a:chExt cx="6569145" cy="1878983"/>
          </a:xfrm>
        </p:grpSpPr>
        <p:pic>
          <p:nvPicPr>
            <p:cNvPr id="73" name="그래픽 72">
              <a:extLst>
                <a:ext uri="{FF2B5EF4-FFF2-40B4-BE49-F238E27FC236}">
                  <a16:creationId xmlns:a16="http://schemas.microsoft.com/office/drawing/2014/main" id="{3C09DFC3-9994-87CB-73FD-7F3C0AE79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3470025">
              <a:off x="4527031" y="-274749"/>
              <a:ext cx="1833905" cy="6569145"/>
            </a:xfrm>
            <a:prstGeom prst="rect">
              <a:avLst/>
            </a:prstGeom>
          </p:spPr>
        </p:pic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B0F2006B-AA64-0498-2155-0335D3404192}"/>
                </a:ext>
              </a:extLst>
            </p:cNvPr>
            <p:cNvGrpSpPr/>
            <p:nvPr/>
          </p:nvGrpSpPr>
          <p:grpSpPr>
            <a:xfrm>
              <a:off x="4286317" y="2047793"/>
              <a:ext cx="3614639" cy="1804052"/>
              <a:chOff x="4286317" y="2068711"/>
              <a:chExt cx="3614639" cy="1804052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0F2598C-803D-878C-BCA1-34E6282DEF6D}"/>
                  </a:ext>
                </a:extLst>
              </p:cNvPr>
              <p:cNvSpPr txBox="1"/>
              <p:nvPr/>
            </p:nvSpPr>
            <p:spPr>
              <a:xfrm rot="19662168">
                <a:off x="4286317" y="3226432"/>
                <a:ext cx="148259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l" rtl="0"/>
                <a:r>
                  <a:rPr lang="en-US" altLang="ko-KR" sz="5400" b="1" i="0" u="none" strike="noStrike" baseline="30000" dirty="0">
                    <a:solidFill>
                      <a:schemeClr val="bg1"/>
                    </a:solidFill>
                    <a:latin typeface="Pretendard ExtraBold" panose="02000903000000020004" pitchFamily="50" charset="-127"/>
                    <a:ea typeface="Pretendard ExtraBold" panose="02000903000000020004" pitchFamily="50" charset="-127"/>
                  </a:rPr>
                  <a:t>850</a:t>
                </a:r>
                <a:r>
                  <a:rPr lang="ko-KR" altLang="en-US" sz="5400" b="1" i="0" u="none" strike="noStrike" baseline="30000" dirty="0">
                    <a:solidFill>
                      <a:schemeClr val="bg1"/>
                    </a:solidFill>
                    <a:latin typeface="Pretendard ExtraBold" panose="02000903000000020004" pitchFamily="50" charset="-127"/>
                    <a:ea typeface="Pretendard ExtraBold" panose="02000903000000020004" pitchFamily="50" charset="-127"/>
                  </a:rPr>
                  <a:t>억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93A7112-0F04-B8B9-B100-AE77945775AE}"/>
                  </a:ext>
                </a:extLst>
              </p:cNvPr>
              <p:cNvSpPr txBox="1"/>
              <p:nvPr/>
            </p:nvSpPr>
            <p:spPr>
              <a:xfrm rot="19662168">
                <a:off x="5480314" y="2068711"/>
                <a:ext cx="2420642" cy="666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l" rtl="0"/>
                <a:r>
                  <a:rPr lang="ko-KR" altLang="en-US" sz="2800" b="1" i="0" u="none" strike="noStrike" baseline="30000" dirty="0">
                    <a:solidFill>
                      <a:schemeClr val="bg1"/>
                    </a:solidFill>
                    <a:latin typeface="Pretendard ExtraBold" panose="02000903000000020004" pitchFamily="50" charset="-127"/>
                    <a:ea typeface="Pretendard ExtraBold" panose="02000903000000020004" pitchFamily="50" charset="-127"/>
                  </a:rPr>
                  <a:t>지속적인</a:t>
                </a:r>
                <a:endParaRPr lang="en-US" altLang="ko-KR" sz="2800" b="1" i="0" u="none" strike="noStrike" baseline="30000" dirty="0">
                  <a:solidFill>
                    <a:schemeClr val="bg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endParaRPr>
              </a:p>
              <a:p>
                <a:pPr marR="0" algn="l" rtl="0"/>
                <a:r>
                  <a:rPr lang="ko-KR" altLang="en-US" sz="2800" b="1" baseline="30000" dirty="0">
                    <a:solidFill>
                      <a:schemeClr val="bg1"/>
                    </a:solidFill>
                    <a:latin typeface="Pretendard ExtraBold" panose="02000903000000020004" pitchFamily="50" charset="-127"/>
                    <a:ea typeface="Pretendard ExtraBold" panose="02000903000000020004" pitchFamily="50" charset="-127"/>
                  </a:rPr>
                  <a:t>매출상승</a:t>
                </a:r>
                <a:endParaRPr lang="ko-KR" altLang="en-US" sz="2800" b="1" i="0" u="none" strike="noStrike" baseline="30000" dirty="0">
                  <a:solidFill>
                    <a:schemeClr val="bg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endParaRPr>
              </a:p>
            </p:txBody>
          </p:sp>
        </p:grp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F8D222C5-4C59-7EB1-9D54-C2ECFF388E64}"/>
              </a:ext>
            </a:extLst>
          </p:cNvPr>
          <p:cNvGrpSpPr/>
          <p:nvPr/>
        </p:nvGrpSpPr>
        <p:grpSpPr>
          <a:xfrm>
            <a:off x="790510" y="1043532"/>
            <a:ext cx="9523948" cy="5824800"/>
            <a:chOff x="790510" y="1043533"/>
            <a:chExt cx="9523948" cy="5807571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59CA80B-1312-C0B4-DFD8-04BE97194BDE}"/>
                </a:ext>
              </a:extLst>
            </p:cNvPr>
            <p:cNvSpPr/>
            <p:nvPr/>
          </p:nvSpPr>
          <p:spPr>
            <a:xfrm flipH="1">
              <a:off x="9851269" y="1515360"/>
              <a:ext cx="108000" cy="5331321"/>
            </a:xfrm>
            <a:prstGeom prst="rect">
              <a:avLst/>
            </a:prstGeom>
            <a:solidFill>
              <a:srgbClr val="B62137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0C64F0CE-540E-2471-53BA-8EE6CA84599C}"/>
                </a:ext>
              </a:extLst>
            </p:cNvPr>
            <p:cNvSpPr/>
            <p:nvPr/>
          </p:nvSpPr>
          <p:spPr>
            <a:xfrm>
              <a:off x="9797256" y="1299336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B621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BD6064-61E4-B95A-5623-479B2D141FD0}"/>
                </a:ext>
              </a:extLst>
            </p:cNvPr>
            <p:cNvSpPr txBox="1"/>
            <p:nvPr/>
          </p:nvSpPr>
          <p:spPr>
            <a:xfrm>
              <a:off x="9441614" y="1043533"/>
              <a:ext cx="87284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400" b="1" i="0" u="none" strike="noStrike" baseline="30000" dirty="0">
                  <a:solidFill>
                    <a:srgbClr val="C21F3A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850</a:t>
              </a:r>
              <a:r>
                <a:rPr lang="ko-KR" altLang="en-US" sz="2400" b="1" i="0" u="none" strike="noStrike" baseline="30000" dirty="0">
                  <a:solidFill>
                    <a:srgbClr val="C21F3A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</a:rPr>
                <a:t>억 </a:t>
              </a: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048527C7-4BFF-C11B-D491-AB6E056EC181}"/>
                </a:ext>
              </a:extLst>
            </p:cNvPr>
            <p:cNvSpPr/>
            <p:nvPr/>
          </p:nvSpPr>
          <p:spPr>
            <a:xfrm flipH="1">
              <a:off x="9419914" y="1681141"/>
              <a:ext cx="108000" cy="516600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56FFCDDE-753C-4909-C580-E38B06601DF7}"/>
                </a:ext>
              </a:extLst>
            </p:cNvPr>
            <p:cNvSpPr/>
            <p:nvPr/>
          </p:nvSpPr>
          <p:spPr>
            <a:xfrm>
              <a:off x="9365901" y="1587368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FEA52E59-F9E4-0D11-4C14-6F489687567A}"/>
                </a:ext>
              </a:extLst>
            </p:cNvPr>
            <p:cNvSpPr/>
            <p:nvPr/>
          </p:nvSpPr>
          <p:spPr>
            <a:xfrm flipH="1">
              <a:off x="8964255" y="2019416"/>
              <a:ext cx="108000" cy="482400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DEC70ED4-4FC8-BA86-A040-4474311A0BEF}"/>
                </a:ext>
              </a:extLst>
            </p:cNvPr>
            <p:cNvSpPr/>
            <p:nvPr/>
          </p:nvSpPr>
          <p:spPr>
            <a:xfrm>
              <a:off x="8910242" y="1925643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AEE23E55-EC0C-1103-241C-C56DE732B6E6}"/>
                </a:ext>
              </a:extLst>
            </p:cNvPr>
            <p:cNvSpPr/>
            <p:nvPr/>
          </p:nvSpPr>
          <p:spPr>
            <a:xfrm flipH="1">
              <a:off x="8501066" y="2739496"/>
              <a:ext cx="108000" cy="410400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D5F9621C-837E-979C-AC30-286877471236}"/>
                </a:ext>
              </a:extLst>
            </p:cNvPr>
            <p:cNvSpPr/>
            <p:nvPr/>
          </p:nvSpPr>
          <p:spPr>
            <a:xfrm>
              <a:off x="8447053" y="2645723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DD8100CD-DB66-2CD0-7992-73A9EEF2A574}"/>
                </a:ext>
              </a:extLst>
            </p:cNvPr>
            <p:cNvSpPr/>
            <p:nvPr/>
          </p:nvSpPr>
          <p:spPr>
            <a:xfrm flipH="1">
              <a:off x="8054725" y="3315560"/>
              <a:ext cx="108000" cy="352800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7CAF4F74-F2B0-5F34-71C7-952CB37FC8C3}"/>
                </a:ext>
              </a:extLst>
            </p:cNvPr>
            <p:cNvSpPr/>
            <p:nvPr/>
          </p:nvSpPr>
          <p:spPr>
            <a:xfrm>
              <a:off x="8000712" y="3221787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D76254F8-1FEE-264B-9161-E10F9B3F1563}"/>
                </a:ext>
              </a:extLst>
            </p:cNvPr>
            <p:cNvSpPr/>
            <p:nvPr/>
          </p:nvSpPr>
          <p:spPr>
            <a:xfrm flipH="1">
              <a:off x="7636218" y="3611103"/>
              <a:ext cx="108000" cy="324000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0F0DD141-4CCA-DA38-2F0A-F583C542FC1B}"/>
                </a:ext>
              </a:extLst>
            </p:cNvPr>
            <p:cNvSpPr/>
            <p:nvPr/>
          </p:nvSpPr>
          <p:spPr>
            <a:xfrm>
              <a:off x="7582205" y="3517330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2A39409A-AF6D-1D44-2572-AF0CB1F30428}"/>
                </a:ext>
              </a:extLst>
            </p:cNvPr>
            <p:cNvSpPr/>
            <p:nvPr/>
          </p:nvSpPr>
          <p:spPr>
            <a:xfrm flipH="1">
              <a:off x="7173029" y="3963632"/>
              <a:ext cx="108000" cy="288000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4F29FE9A-B34D-B77B-2EEC-64EBD0E789B0}"/>
                </a:ext>
              </a:extLst>
            </p:cNvPr>
            <p:cNvSpPr/>
            <p:nvPr/>
          </p:nvSpPr>
          <p:spPr>
            <a:xfrm>
              <a:off x="7119016" y="3869859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87E7A026-BFB5-27A8-792B-6C621E3108DD}"/>
                </a:ext>
              </a:extLst>
            </p:cNvPr>
            <p:cNvSpPr/>
            <p:nvPr/>
          </p:nvSpPr>
          <p:spPr>
            <a:xfrm flipH="1">
              <a:off x="6726688" y="4107968"/>
              <a:ext cx="108000" cy="273600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F956FBEE-7E05-D3FC-7D74-59B1CFB84FDD}"/>
                </a:ext>
              </a:extLst>
            </p:cNvPr>
            <p:cNvSpPr/>
            <p:nvPr/>
          </p:nvSpPr>
          <p:spPr>
            <a:xfrm>
              <a:off x="6672675" y="4014195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D56B2339-FF00-DBB7-E95F-F15B78C9A5A8}"/>
                </a:ext>
              </a:extLst>
            </p:cNvPr>
            <p:cNvSpPr/>
            <p:nvPr/>
          </p:nvSpPr>
          <p:spPr>
            <a:xfrm flipH="1">
              <a:off x="6283707" y="4611704"/>
              <a:ext cx="108000" cy="223200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936EB8CD-FA60-99FC-748D-824A7734D4F4}"/>
                </a:ext>
              </a:extLst>
            </p:cNvPr>
            <p:cNvSpPr/>
            <p:nvPr/>
          </p:nvSpPr>
          <p:spPr>
            <a:xfrm>
              <a:off x="6229694" y="4517931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64196667-6FF2-1C13-646C-9EB9364EC339}"/>
                </a:ext>
              </a:extLst>
            </p:cNvPr>
            <p:cNvSpPr/>
            <p:nvPr/>
          </p:nvSpPr>
          <p:spPr>
            <a:xfrm flipH="1">
              <a:off x="5822622" y="4907103"/>
              <a:ext cx="108000" cy="194400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AD9E4B78-E357-3EB2-29FF-895D4BD760AF}"/>
                </a:ext>
              </a:extLst>
            </p:cNvPr>
            <p:cNvSpPr/>
            <p:nvPr/>
          </p:nvSpPr>
          <p:spPr>
            <a:xfrm>
              <a:off x="5768609" y="4813330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60F3098B-9121-C88A-F997-F649BF912D70}"/>
                </a:ext>
              </a:extLst>
            </p:cNvPr>
            <p:cNvSpPr/>
            <p:nvPr/>
          </p:nvSpPr>
          <p:spPr>
            <a:xfrm flipH="1">
              <a:off x="5381916" y="5209533"/>
              <a:ext cx="108000" cy="1620000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EFDE5CD9-0A51-D469-8DEA-9DC95D9D11A3}"/>
                </a:ext>
              </a:extLst>
            </p:cNvPr>
            <p:cNvSpPr/>
            <p:nvPr/>
          </p:nvSpPr>
          <p:spPr>
            <a:xfrm>
              <a:off x="5327903" y="5115760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64F2FABD-7656-7C76-6503-6CB428A02909}"/>
                </a:ext>
              </a:extLst>
            </p:cNvPr>
            <p:cNvSpPr/>
            <p:nvPr/>
          </p:nvSpPr>
          <p:spPr>
            <a:xfrm flipH="1">
              <a:off x="4872716" y="5519103"/>
              <a:ext cx="108000" cy="1324313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21FB5C57-5ED8-6BD9-2475-D3C528D6599B}"/>
                </a:ext>
              </a:extLst>
            </p:cNvPr>
            <p:cNvSpPr/>
            <p:nvPr/>
          </p:nvSpPr>
          <p:spPr>
            <a:xfrm>
              <a:off x="4818703" y="5425330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85138B06-36BE-7C81-8BAB-110BC4212498}"/>
                </a:ext>
              </a:extLst>
            </p:cNvPr>
            <p:cNvSpPr/>
            <p:nvPr/>
          </p:nvSpPr>
          <p:spPr>
            <a:xfrm flipH="1">
              <a:off x="4421105" y="5907848"/>
              <a:ext cx="108000" cy="943255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DE8CDF74-82CC-C995-DD90-7C5F04E816AB}"/>
                </a:ext>
              </a:extLst>
            </p:cNvPr>
            <p:cNvSpPr/>
            <p:nvPr/>
          </p:nvSpPr>
          <p:spPr>
            <a:xfrm>
              <a:off x="4367092" y="5814075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0D15799C-DCC9-49E6-8AE9-07EA5C98EF2B}"/>
                </a:ext>
              </a:extLst>
            </p:cNvPr>
            <p:cNvSpPr/>
            <p:nvPr/>
          </p:nvSpPr>
          <p:spPr>
            <a:xfrm flipH="1">
              <a:off x="3980399" y="6195848"/>
              <a:ext cx="108000" cy="655255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13468E25-4589-B951-CFBF-95B2AA975E48}"/>
                </a:ext>
              </a:extLst>
            </p:cNvPr>
            <p:cNvSpPr/>
            <p:nvPr/>
          </p:nvSpPr>
          <p:spPr>
            <a:xfrm>
              <a:off x="3926386" y="6102075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244C1D90-ECEC-5E7B-04DD-AEB199F5E65B}"/>
                </a:ext>
              </a:extLst>
            </p:cNvPr>
            <p:cNvSpPr/>
            <p:nvPr/>
          </p:nvSpPr>
          <p:spPr>
            <a:xfrm flipH="1">
              <a:off x="3529780" y="6339896"/>
              <a:ext cx="108000" cy="511207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47091B85-0782-1EA8-B35B-70C381D16423}"/>
                </a:ext>
              </a:extLst>
            </p:cNvPr>
            <p:cNvSpPr/>
            <p:nvPr/>
          </p:nvSpPr>
          <p:spPr>
            <a:xfrm>
              <a:off x="3475767" y="6246123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0C300F4C-E528-A33A-F9CD-1127C3F456BD}"/>
                </a:ext>
              </a:extLst>
            </p:cNvPr>
            <p:cNvSpPr/>
            <p:nvPr/>
          </p:nvSpPr>
          <p:spPr>
            <a:xfrm flipH="1">
              <a:off x="3081991" y="6426406"/>
              <a:ext cx="108000" cy="424698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" name="타원 44">
              <a:extLst>
                <a:ext uri="{FF2B5EF4-FFF2-40B4-BE49-F238E27FC236}">
                  <a16:creationId xmlns:a16="http://schemas.microsoft.com/office/drawing/2014/main" id="{DFB4F967-8DEE-2945-1965-0134A8087301}"/>
                </a:ext>
              </a:extLst>
            </p:cNvPr>
            <p:cNvSpPr/>
            <p:nvPr/>
          </p:nvSpPr>
          <p:spPr>
            <a:xfrm>
              <a:off x="3027978" y="6332632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89D0715F-4226-E183-1B45-B7AF1BBD56CF}"/>
                </a:ext>
              </a:extLst>
            </p:cNvPr>
            <p:cNvSpPr/>
            <p:nvPr/>
          </p:nvSpPr>
          <p:spPr>
            <a:xfrm flipH="1">
              <a:off x="2629246" y="6493375"/>
              <a:ext cx="108000" cy="357728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16DB801F-DD31-846E-9819-D96FEFA445A3}"/>
                </a:ext>
              </a:extLst>
            </p:cNvPr>
            <p:cNvSpPr/>
            <p:nvPr/>
          </p:nvSpPr>
          <p:spPr>
            <a:xfrm>
              <a:off x="2575233" y="6399601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586A436F-D0E5-D43C-1C24-B8769DEFB1C8}"/>
                </a:ext>
              </a:extLst>
            </p:cNvPr>
            <p:cNvSpPr/>
            <p:nvPr/>
          </p:nvSpPr>
          <p:spPr>
            <a:xfrm flipH="1">
              <a:off x="2186265" y="6586900"/>
              <a:ext cx="108000" cy="256516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98547795-1E64-8219-A40F-66F88DEF13D5}"/>
                </a:ext>
              </a:extLst>
            </p:cNvPr>
            <p:cNvSpPr/>
            <p:nvPr/>
          </p:nvSpPr>
          <p:spPr>
            <a:xfrm>
              <a:off x="2132252" y="6493126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AD94A926-84EC-22A0-A020-00DEF8E6792D}"/>
                </a:ext>
              </a:extLst>
            </p:cNvPr>
            <p:cNvSpPr/>
            <p:nvPr/>
          </p:nvSpPr>
          <p:spPr>
            <a:xfrm flipH="1">
              <a:off x="1738463" y="6601387"/>
              <a:ext cx="108000" cy="249716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461EEBEA-1250-BA5E-2C97-52F485619F5B}"/>
                </a:ext>
              </a:extLst>
            </p:cNvPr>
            <p:cNvSpPr/>
            <p:nvPr/>
          </p:nvSpPr>
          <p:spPr>
            <a:xfrm>
              <a:off x="1684450" y="6507613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7091E23D-08C7-BDBC-E46C-B1FC24B687B7}"/>
                </a:ext>
              </a:extLst>
            </p:cNvPr>
            <p:cNvSpPr/>
            <p:nvPr/>
          </p:nvSpPr>
          <p:spPr>
            <a:xfrm flipH="1">
              <a:off x="1285716" y="6648830"/>
              <a:ext cx="108000" cy="194586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D7576C42-91D4-5D37-7244-EC5FDCA6AFCE}"/>
                </a:ext>
              </a:extLst>
            </p:cNvPr>
            <p:cNvSpPr/>
            <p:nvPr/>
          </p:nvSpPr>
          <p:spPr>
            <a:xfrm>
              <a:off x="1231703" y="6555056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F65E1FEA-7F41-46ED-C2DA-6C7E8E9C2573}"/>
                </a:ext>
              </a:extLst>
            </p:cNvPr>
            <p:cNvSpPr/>
            <p:nvPr/>
          </p:nvSpPr>
          <p:spPr>
            <a:xfrm flipH="1">
              <a:off x="844523" y="6694912"/>
              <a:ext cx="108000" cy="156191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F9D02ED1-156B-F8E1-29A4-BD7A085C8436}"/>
                </a:ext>
              </a:extLst>
            </p:cNvPr>
            <p:cNvSpPr/>
            <p:nvPr/>
          </p:nvSpPr>
          <p:spPr>
            <a:xfrm>
              <a:off x="790510" y="6601138"/>
              <a:ext cx="216026" cy="21602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9F9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1" name="잉크 70">
                  <a:extLst>
                    <a:ext uri="{FF2B5EF4-FFF2-40B4-BE49-F238E27FC236}">
                      <a16:creationId xmlns:a16="http://schemas.microsoft.com/office/drawing/2014/main" id="{5427A3F7-C5BC-45D0-CCF1-310E6213AA78}"/>
                    </a:ext>
                  </a:extLst>
                </p14:cNvPr>
                <p14:cNvContentPartPr/>
                <p14:nvPr/>
              </p14:nvContentPartPr>
              <p14:xfrm>
                <a:off x="5095861" y="4190454"/>
                <a:ext cx="360" cy="360"/>
              </p14:xfrm>
            </p:contentPart>
          </mc:Choice>
          <mc:Fallback xmlns="">
            <p:pic>
              <p:nvPicPr>
                <p:cNvPr id="71" name="잉크 70">
                  <a:extLst>
                    <a:ext uri="{FF2B5EF4-FFF2-40B4-BE49-F238E27FC236}">
                      <a16:creationId xmlns:a16="http://schemas.microsoft.com/office/drawing/2014/main" id="{5427A3F7-C5BC-45D0-CCF1-310E6213AA7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86861" y="418145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8ACDD48-593E-0041-54D7-F7A216F85CE5}"/>
                </a:ext>
              </a:extLst>
            </p:cNvPr>
            <p:cNvSpPr txBox="1"/>
            <p:nvPr/>
          </p:nvSpPr>
          <p:spPr>
            <a:xfrm>
              <a:off x="8976892" y="1371344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800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EA6CAFA-19D4-32A5-5EE3-701C7C1F7B38}"/>
                </a:ext>
              </a:extLst>
            </p:cNvPr>
            <p:cNvSpPr txBox="1"/>
            <p:nvPr/>
          </p:nvSpPr>
          <p:spPr>
            <a:xfrm>
              <a:off x="8582636" y="1731738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730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4EC1E7F-7A9A-C3A7-7D59-A0CC320C0CF4}"/>
                </a:ext>
              </a:extLst>
            </p:cNvPr>
            <p:cNvSpPr txBox="1"/>
            <p:nvPr/>
          </p:nvSpPr>
          <p:spPr>
            <a:xfrm>
              <a:off x="8131494" y="2429069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630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2B015F9-45D6-E5DB-3CF2-22B7EF31C06F}"/>
                </a:ext>
              </a:extLst>
            </p:cNvPr>
            <p:cNvSpPr txBox="1"/>
            <p:nvPr/>
          </p:nvSpPr>
          <p:spPr>
            <a:xfrm>
              <a:off x="7665919" y="3003920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550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B4B7356-69DC-DF60-1386-2C5A25F53476}"/>
                </a:ext>
              </a:extLst>
            </p:cNvPr>
            <p:cNvSpPr txBox="1"/>
            <p:nvPr/>
          </p:nvSpPr>
          <p:spPr>
            <a:xfrm>
              <a:off x="7201490" y="3297387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500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42F9908-442E-088E-1F5F-5F51979F12C6}"/>
                </a:ext>
              </a:extLst>
            </p:cNvPr>
            <p:cNvSpPr txBox="1"/>
            <p:nvPr/>
          </p:nvSpPr>
          <p:spPr>
            <a:xfrm>
              <a:off x="6789728" y="3664621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450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DF84F99-43A4-CBEC-BBD5-6120AA6D8BC3}"/>
                </a:ext>
              </a:extLst>
            </p:cNvPr>
            <p:cNvSpPr txBox="1"/>
            <p:nvPr/>
          </p:nvSpPr>
          <p:spPr>
            <a:xfrm>
              <a:off x="6346964" y="3815682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410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1CA87A5-B6F8-D7FE-B063-09C96A93F842}"/>
                </a:ext>
              </a:extLst>
            </p:cNvPr>
            <p:cNvSpPr txBox="1"/>
            <p:nvPr/>
          </p:nvSpPr>
          <p:spPr>
            <a:xfrm>
              <a:off x="5869659" y="4328169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350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91B25C5-5F44-897A-2628-33F4EE02105D}"/>
                </a:ext>
              </a:extLst>
            </p:cNvPr>
            <p:cNvSpPr txBox="1"/>
            <p:nvPr/>
          </p:nvSpPr>
          <p:spPr>
            <a:xfrm>
              <a:off x="5440781" y="4592257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300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EBCE771-F869-4FA1-8E9A-0D90CFDFB867}"/>
                </a:ext>
              </a:extLst>
            </p:cNvPr>
            <p:cNvSpPr txBox="1"/>
            <p:nvPr/>
          </p:nvSpPr>
          <p:spPr>
            <a:xfrm>
              <a:off x="4962011" y="4897893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260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6884417-15ED-FF38-AD3B-4E69F408AB28}"/>
                </a:ext>
              </a:extLst>
            </p:cNvPr>
            <p:cNvSpPr txBox="1"/>
            <p:nvPr/>
          </p:nvSpPr>
          <p:spPr>
            <a:xfrm>
              <a:off x="4453766" y="5216944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200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A695BC7-E3FA-31DC-179A-5B145ED53408}"/>
                </a:ext>
              </a:extLst>
            </p:cNvPr>
            <p:cNvSpPr txBox="1"/>
            <p:nvPr/>
          </p:nvSpPr>
          <p:spPr>
            <a:xfrm>
              <a:off x="4007855" y="5624570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140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D2119CA-3E79-2047-422A-F28D75E970FA}"/>
                </a:ext>
              </a:extLst>
            </p:cNvPr>
            <p:cNvSpPr txBox="1"/>
            <p:nvPr/>
          </p:nvSpPr>
          <p:spPr>
            <a:xfrm>
              <a:off x="3573539" y="5893908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100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198F49D-E648-4B39-7FB6-A984FBBED6E6}"/>
                </a:ext>
              </a:extLst>
            </p:cNvPr>
            <p:cNvSpPr txBox="1"/>
            <p:nvPr/>
          </p:nvSpPr>
          <p:spPr>
            <a:xfrm>
              <a:off x="3108355" y="6025799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84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E89D488-6B7A-9A50-F5DA-3D89676FD20C}"/>
                </a:ext>
              </a:extLst>
            </p:cNvPr>
            <p:cNvSpPr txBox="1"/>
            <p:nvPr/>
          </p:nvSpPr>
          <p:spPr>
            <a:xfrm>
              <a:off x="2664919" y="6113893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72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1C6A5E1-FFD2-0E8C-49DF-E8218E81FF65}"/>
                </a:ext>
              </a:extLst>
            </p:cNvPr>
            <p:cNvSpPr txBox="1"/>
            <p:nvPr/>
          </p:nvSpPr>
          <p:spPr>
            <a:xfrm>
              <a:off x="2241892" y="6195880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60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7413AAA-B381-2913-7095-7EE292ED9F6B}"/>
                </a:ext>
              </a:extLst>
            </p:cNvPr>
            <p:cNvSpPr txBox="1"/>
            <p:nvPr/>
          </p:nvSpPr>
          <p:spPr>
            <a:xfrm>
              <a:off x="1829856" y="6297481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36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3932C07-BE46-2A31-4903-0544AE28AB77}"/>
                </a:ext>
              </a:extLst>
            </p:cNvPr>
            <p:cNvSpPr txBox="1"/>
            <p:nvPr/>
          </p:nvSpPr>
          <p:spPr>
            <a:xfrm>
              <a:off x="1355922" y="6316020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24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CBEC7AD-5D4B-6596-A6F6-21CCAA1E0428}"/>
                </a:ext>
              </a:extLst>
            </p:cNvPr>
            <p:cNvSpPr txBox="1"/>
            <p:nvPr/>
          </p:nvSpPr>
          <p:spPr>
            <a:xfrm>
              <a:off x="881410" y="6346890"/>
              <a:ext cx="901144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altLang="ko-KR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18</a:t>
              </a:r>
              <a:r>
                <a:rPr lang="ko-KR" altLang="en-US" sz="2000" b="0" i="0" u="none" strike="noStrike" baseline="30000" dirty="0">
                  <a:solidFill>
                    <a:srgbClr val="9F9F9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억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E1B5FFAB-DC44-8F98-1CE0-2D03D710030D}"/>
              </a:ext>
            </a:extLst>
          </p:cNvPr>
          <p:cNvSpPr txBox="1"/>
          <p:nvPr/>
        </p:nvSpPr>
        <p:spPr>
          <a:xfrm>
            <a:off x="477030" y="6428988"/>
            <a:ext cx="901144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altLang="ko-KR" sz="2000" b="0" i="0" u="none" strike="noStrike" baseline="30000" dirty="0">
                <a:solidFill>
                  <a:srgbClr val="9F9F9F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12</a:t>
            </a:r>
            <a:r>
              <a:rPr lang="ko-KR" altLang="en-US" sz="2000" b="0" i="0" u="none" strike="noStrike" baseline="30000" dirty="0">
                <a:solidFill>
                  <a:srgbClr val="9F9F9F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억</a:t>
            </a:r>
          </a:p>
        </p:txBody>
      </p:sp>
      <p:grpSp>
        <p:nvGrpSpPr>
          <p:cNvPr id="108" name="그룹 107">
            <a:extLst>
              <a:ext uri="{FF2B5EF4-FFF2-40B4-BE49-F238E27FC236}">
                <a16:creationId xmlns:a16="http://schemas.microsoft.com/office/drawing/2014/main" id="{EC472E25-2B55-58B7-DAE3-4E82EC177386}"/>
              </a:ext>
            </a:extLst>
          </p:cNvPr>
          <p:cNvGrpSpPr/>
          <p:nvPr/>
        </p:nvGrpSpPr>
        <p:grpSpPr>
          <a:xfrm>
            <a:off x="1313458" y="283383"/>
            <a:ext cx="7085808" cy="471151"/>
            <a:chOff x="1313458" y="283383"/>
            <a:chExt cx="7085808" cy="471151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0B9F8C5-60EA-6E65-5430-18D0992951F2}"/>
                </a:ext>
              </a:extLst>
            </p:cNvPr>
            <p:cNvSpPr txBox="1"/>
            <p:nvPr/>
          </p:nvSpPr>
          <p:spPr>
            <a:xfrm>
              <a:off x="1313458" y="395461"/>
              <a:ext cx="1620523" cy="359073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/>
            <a:p>
              <a:pPr marR="0" algn="l" rtl="0"/>
              <a:r>
                <a:rPr lang="en-US" altLang="ko-KR" sz="3500" b="0" i="0" u="none" strike="noStrike" baseline="30000" dirty="0">
                  <a:solidFill>
                    <a:schemeClr val="bg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OVERVIEW</a:t>
              </a:r>
              <a:endParaRPr lang="ko-KR" altLang="en-US" sz="23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B877D8E-71C2-4F6A-EB40-D71AD5B6EA44}"/>
                </a:ext>
              </a:extLst>
            </p:cNvPr>
            <p:cNvSpPr txBox="1"/>
            <p:nvPr/>
          </p:nvSpPr>
          <p:spPr>
            <a:xfrm>
              <a:off x="2981184" y="283383"/>
              <a:ext cx="54180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b="0" i="0" u="none" strike="noStrike" baseline="30000" dirty="0">
                  <a:solidFill>
                    <a:srgbClr val="E7CE89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[ </a:t>
              </a:r>
              <a:r>
                <a:rPr lang="ko-KR" altLang="en-US" sz="2000" b="0" i="0" u="none" strike="noStrike" baseline="30000" dirty="0">
                  <a:solidFill>
                    <a:srgbClr val="E7CE89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실적 </a:t>
              </a:r>
              <a:r>
                <a:rPr lang="en-US" altLang="ko-KR" sz="2000" b="0" i="0" u="none" strike="noStrike" baseline="30000" dirty="0">
                  <a:solidFill>
                    <a:srgbClr val="E7CE89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]</a:t>
              </a:r>
              <a:endParaRPr lang="ko-KR" altLang="en-US" dirty="0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04704097-5608-6C3C-DB03-788DF5506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60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452E0F8E-61A1-C8B9-156B-DE5ECC3FB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39730B7A-F590-23A2-22E1-602AD8AB077F}"/>
              </a:ext>
            </a:extLst>
          </p:cNvPr>
          <p:cNvGrpSpPr/>
          <p:nvPr/>
        </p:nvGrpSpPr>
        <p:grpSpPr>
          <a:xfrm>
            <a:off x="720000" y="2915741"/>
            <a:ext cx="3816424" cy="2171796"/>
            <a:chOff x="720000" y="2915741"/>
            <a:chExt cx="3816424" cy="217179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E94F19-6536-AE7A-E38D-1867B6DE4D73}"/>
                </a:ext>
              </a:extLst>
            </p:cNvPr>
            <p:cNvSpPr txBox="1"/>
            <p:nvPr/>
          </p:nvSpPr>
          <p:spPr>
            <a:xfrm>
              <a:off x="1548000" y="2915741"/>
              <a:ext cx="7372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000" b="0" i="0" u="none" strike="noStrike" baseline="30000" dirty="0">
                  <a:solidFill>
                    <a:schemeClr val="bg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r>
                <a:rPr lang="ko-KR" altLang="en-US" sz="2000" b="0" i="0" u="none" strike="noStrike" baseline="30000" dirty="0">
                  <a:solidFill>
                    <a:srgbClr val="E7CE89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r>
                <a:rPr lang="ko-KR" altLang="en-US" sz="2000" b="0" i="0" u="none" strike="noStrike" baseline="30000" dirty="0">
                  <a:solidFill>
                    <a:srgbClr val="EEC38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●</a:t>
              </a:r>
              <a:endParaRPr lang="ko-KR" altLang="en-US" sz="2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181C09-1B95-733F-317F-9D566633BF68}"/>
                </a:ext>
              </a:extLst>
            </p:cNvPr>
            <p:cNvSpPr txBox="1"/>
            <p:nvPr/>
          </p:nvSpPr>
          <p:spPr>
            <a:xfrm>
              <a:off x="720000" y="3061935"/>
              <a:ext cx="936104" cy="661720"/>
            </a:xfrm>
            <a:prstGeom prst="rect">
              <a:avLst/>
            </a:prstGeom>
            <a:noFill/>
          </p:spPr>
          <p:txBody>
            <a:bodyPr wrap="square" tIns="0">
              <a:spAutoFit/>
            </a:bodyPr>
            <a:lstStyle/>
            <a:p>
              <a:pPr marR="0" algn="l" rtl="0"/>
              <a:r>
                <a:rPr lang="en-US" altLang="ko-KR" sz="6000" b="0" i="0" u="none" strike="noStrike" baseline="30000" dirty="0">
                  <a:solidFill>
                    <a:srgbClr val="EEC38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02</a:t>
              </a:r>
              <a:endParaRPr lang="ko-KR" altLang="en-US" sz="6000" b="0" i="0" u="none" strike="noStrike" baseline="30000" dirty="0">
                <a:solidFill>
                  <a:srgbClr val="EEC38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271DBB-C74D-5A8F-7D29-E6D2E2A50489}"/>
                </a:ext>
              </a:extLst>
            </p:cNvPr>
            <p:cNvSpPr txBox="1"/>
            <p:nvPr/>
          </p:nvSpPr>
          <p:spPr>
            <a:xfrm>
              <a:off x="720000" y="3758968"/>
              <a:ext cx="3816424" cy="1328569"/>
            </a:xfrm>
            <a:prstGeom prst="rect">
              <a:avLst/>
            </a:prstGeom>
            <a:noFill/>
          </p:spPr>
          <p:txBody>
            <a:bodyPr wrap="square" tIns="0" anchor="ctr">
              <a:spAutoFit/>
            </a:bodyPr>
            <a:lstStyle/>
            <a:p>
              <a:pPr marR="0" algn="l" rtl="0">
                <a:lnSpc>
                  <a:spcPts val="5000"/>
                </a:lnSpc>
              </a:pPr>
              <a:r>
                <a:rPr lang="en-US" altLang="ko-KR" sz="7300" b="0" i="0" u="none" strike="noStrike" baseline="30000" dirty="0">
                  <a:solidFill>
                    <a:schemeClr val="bg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Business Contents</a:t>
              </a:r>
              <a:endParaRPr lang="ko-KR" altLang="en-US" sz="73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D431F7C5-2F68-7F41-7FAA-3496D7EF4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63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6BCF9632-72D7-69FF-53E3-28899C456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7EF963-5DA7-20AB-0F93-1778AB1D7F52}"/>
              </a:ext>
            </a:extLst>
          </p:cNvPr>
          <p:cNvSpPr txBox="1"/>
          <p:nvPr/>
        </p:nvSpPr>
        <p:spPr>
          <a:xfrm>
            <a:off x="645688" y="2261086"/>
            <a:ext cx="5420298" cy="129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검색광고</a:t>
            </a:r>
            <a:endParaRPr lang="en-US" altLang="ko-KR" sz="2800" b="1" baseline="30000" dirty="0">
              <a:solidFill>
                <a:srgbClr val="3E3A39"/>
              </a:solidFill>
              <a:latin typeface="Pretendard SemiBold" panose="02000703000000020004" pitchFamily="50" charset="-127"/>
              <a:ea typeface="Pretendard SemiBold" panose="02000703000000020004" pitchFamily="50" charset="-127"/>
            </a:endParaRP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오랫동안 수많은 광고주의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검색광고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(</a:t>
            </a:r>
            <a:r>
              <a:rPr lang="ko-KR" altLang="en-US" sz="2800" b="1" i="0" u="none" strike="noStrike" baseline="30000" dirty="0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키워드 광고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)</a:t>
            </a: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를 진행해왔습니다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  <a:endParaRPr lang="ko-KR" alt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2C5760-A736-4316-C9DE-F3D1F780555A}"/>
              </a:ext>
            </a:extLst>
          </p:cNvPr>
          <p:cNvSpPr txBox="1"/>
          <p:nvPr/>
        </p:nvSpPr>
        <p:spPr>
          <a:xfrm>
            <a:off x="645688" y="3995861"/>
            <a:ext cx="5420298" cy="2421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altLang="ko-KR" sz="40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-</a:t>
            </a:r>
            <a:endParaRPr lang="ko-KR" altLang="en-US" sz="40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키워드 광고는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네이버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다음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구글 등과 같은 검색 사이트에서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특정 키워드를 검색한 사람들을 대상으로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광고주의 사이트가 노출되도록 하는 광고입니다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 </a:t>
            </a:r>
            <a:endParaRPr lang="ko-KR" altLang="en-US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endParaRPr lang="ko-KR" altLang="en-US" sz="2200" b="0" i="0" u="none" strike="noStrike" baseline="30000" dirty="0">
              <a:solidFill>
                <a:srgbClr val="000000"/>
              </a:solidFill>
              <a:latin typeface="Adobe 명조 Std M" panose="02020600000000000000" pitchFamily="18" charset="-127"/>
              <a:ea typeface="Adobe 명조 Std M" panose="02020600000000000000" pitchFamily="18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고객이 직접 키워드를 넣어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찾기 때문에 그 자체가 고도화되었고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</a:t>
            </a:r>
            <a:endParaRPr lang="ko-KR" altLang="en-US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광고효율이 높으며 실시간 관리가 가능합니다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  <a:endParaRPr lang="ko-KR" altLang="en-US" sz="2200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F8933B15-09EF-7714-B3F8-DFBBE838B6CC}"/>
              </a:ext>
            </a:extLst>
          </p:cNvPr>
          <p:cNvGrpSpPr/>
          <p:nvPr/>
        </p:nvGrpSpPr>
        <p:grpSpPr>
          <a:xfrm>
            <a:off x="1313458" y="283383"/>
            <a:ext cx="8154386" cy="481410"/>
            <a:chOff x="1313458" y="283383"/>
            <a:chExt cx="8154386" cy="4814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BC8F3E-D23B-4629-3C96-0841AF71E7A9}"/>
                </a:ext>
              </a:extLst>
            </p:cNvPr>
            <p:cNvSpPr txBox="1"/>
            <p:nvPr/>
          </p:nvSpPr>
          <p:spPr>
            <a:xfrm>
              <a:off x="1313458" y="395461"/>
              <a:ext cx="4608512" cy="369332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/>
            <a:p>
              <a:pPr marR="0" algn="l" rtl="0"/>
              <a:r>
                <a:rPr lang="en-US" altLang="ko-KR" sz="3500" b="0" i="0" u="none" strike="noStrike" baseline="30000" dirty="0">
                  <a:solidFill>
                    <a:schemeClr val="bg1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Business Contents</a:t>
              </a:r>
              <a:endParaRPr lang="ko-KR" altLang="en-US" sz="23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EE517F-84EC-2437-7D91-6A95F76C2CFB}"/>
                </a:ext>
              </a:extLst>
            </p:cNvPr>
            <p:cNvSpPr txBox="1"/>
            <p:nvPr/>
          </p:nvSpPr>
          <p:spPr>
            <a:xfrm>
              <a:off x="4049762" y="283383"/>
              <a:ext cx="54180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b="0" i="0" u="none" strike="noStrike" baseline="30000">
                  <a:solidFill>
                    <a:srgbClr val="E7CE89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[ </a:t>
              </a:r>
              <a:r>
                <a:rPr lang="ko-KR" altLang="en-US" sz="2000" b="0" i="0" u="none" strike="noStrike" baseline="30000" dirty="0">
                  <a:solidFill>
                    <a:srgbClr val="E7CE89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검색광고 </a:t>
              </a:r>
              <a:r>
                <a:rPr lang="en-US" altLang="ko-KR" sz="2000" b="0" i="0" u="none" strike="noStrike" baseline="30000" dirty="0">
                  <a:solidFill>
                    <a:srgbClr val="E7CE89"/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</a:rPr>
                <a:t>]</a:t>
              </a:r>
              <a:endParaRPr lang="ko-KR" altLang="en-US" dirty="0"/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9EB1135A-A298-ADCA-1461-EA9EB5B54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47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03173FE7-FB21-3564-7636-B80E84981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FB73DC-6C2E-70F3-923B-D61FB072BA4B}"/>
              </a:ext>
            </a:extLst>
          </p:cNvPr>
          <p:cNvSpPr txBox="1"/>
          <p:nvPr/>
        </p:nvSpPr>
        <p:spPr>
          <a:xfrm>
            <a:off x="645688" y="2261086"/>
            <a:ext cx="5420298" cy="129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55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오픈마켓광고</a:t>
            </a:r>
            <a:endParaRPr lang="en-US" altLang="ko-KR" sz="5500" b="1" i="0" u="none" strike="noStrike" baseline="30000" dirty="0">
              <a:solidFill>
                <a:srgbClr val="3E3A3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 err="1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지마켓글로벌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(</a:t>
            </a: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옥션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, </a:t>
            </a:r>
            <a:r>
              <a:rPr lang="ko-KR" altLang="en-US" sz="2800" b="1" i="0" u="none" strike="noStrike" baseline="30000" dirty="0" err="1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지마켓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)</a:t>
            </a:r>
          </a:p>
          <a:p>
            <a:pPr marR="0" algn="l" rtl="0">
              <a:lnSpc>
                <a:spcPts val="2500"/>
              </a:lnSpc>
            </a:pPr>
            <a:r>
              <a:rPr lang="ko-KR" altLang="en-US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파워클릭 </a:t>
            </a:r>
            <a:r>
              <a:rPr lang="ko-KR" altLang="en-US" sz="2800" b="1" i="0" u="none" strike="noStrike" baseline="30000" dirty="0" err="1">
                <a:solidFill>
                  <a:srgbClr val="B621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공식대행사</a:t>
            </a:r>
            <a:r>
              <a:rPr lang="ko-KR" altLang="en-US" sz="2800" b="1" i="0" u="none" strike="noStrike" baseline="30000" dirty="0" err="1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입니다</a:t>
            </a:r>
            <a:r>
              <a:rPr lang="en-US" altLang="ko-KR" sz="2800" b="1" i="0" u="none" strike="noStrike" baseline="30000" dirty="0">
                <a:solidFill>
                  <a:srgbClr val="3E3A39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.</a:t>
            </a:r>
            <a:endParaRPr lang="ko-KR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827E5F-3002-6B36-B6F6-F71B65119738}"/>
              </a:ext>
            </a:extLst>
          </p:cNvPr>
          <p:cNvSpPr txBox="1"/>
          <p:nvPr/>
        </p:nvSpPr>
        <p:spPr>
          <a:xfrm>
            <a:off x="645688" y="3995861"/>
            <a:ext cx="5420298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altLang="ko-KR" sz="4000" b="1" i="0" u="none" strike="noStrike" baseline="30000" dirty="0">
                <a:solidFill>
                  <a:srgbClr val="3E3A3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-</a:t>
            </a:r>
            <a:endParaRPr lang="ko-KR" altLang="en-US" sz="40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국내 최대 오픈마켓 </a:t>
            </a:r>
            <a:r>
              <a:rPr lang="ko-KR" altLang="en-US" sz="2200" b="0" i="0" u="none" strike="noStrike" baseline="30000" dirty="0" err="1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지마켓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옥션 페이지의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주목도 높은 위치에 노출되는 파워 클릭은 유효한 클릭에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한해서만 비용이 발생하는 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CPC </a:t>
            </a:r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방식의 키워드 광고입니다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R="0" algn="just" rtl="0"/>
            <a:endParaRPr lang="en-US" altLang="ko-KR" sz="2200" b="0" i="0" u="none" strike="noStrike" baseline="30000" dirty="0">
              <a:solidFill>
                <a:srgbClr val="3E3A3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실제 구매의사가 있는 사용자가 직접 입력하고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</a:t>
            </a:r>
          </a:p>
          <a:p>
            <a:pPr marR="0" algn="just" rtl="0"/>
            <a:r>
              <a:rPr lang="ko-KR" altLang="en-US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바로 비교 후 전환이 이루어지는 키워드 광고입니다</a:t>
            </a:r>
            <a:r>
              <a:rPr lang="en-US" altLang="ko-KR" sz="2200" b="0" i="0" u="none" strike="noStrike" baseline="30000" dirty="0">
                <a:solidFill>
                  <a:srgbClr val="3E3A3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  <a:endParaRPr lang="ko-KR" altLang="en-US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526BE-F4D7-BA1E-EEFA-AA40AEEB0F05}"/>
              </a:ext>
            </a:extLst>
          </p:cNvPr>
          <p:cNvSpPr txBox="1"/>
          <p:nvPr/>
        </p:nvSpPr>
        <p:spPr>
          <a:xfrm>
            <a:off x="1313458" y="395461"/>
            <a:ext cx="4608512" cy="36933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R="0" algn="l" rtl="0"/>
            <a:r>
              <a:rPr lang="en-US" altLang="ko-KR" sz="3500" b="0" i="0" u="none" strike="noStrike" baseline="3000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Business Contents</a:t>
            </a:r>
            <a:endParaRPr lang="ko-KR" altLang="en-US" sz="2300" b="0" i="0" u="none" strike="noStrike" baseline="30000" dirty="0">
              <a:solidFill>
                <a:srgbClr val="E7CE89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587FE2-8F0C-6430-57AF-C0C3CB1E40A8}"/>
              </a:ext>
            </a:extLst>
          </p:cNvPr>
          <p:cNvSpPr txBox="1"/>
          <p:nvPr/>
        </p:nvSpPr>
        <p:spPr>
          <a:xfrm>
            <a:off x="4049762" y="283383"/>
            <a:ext cx="5418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</a:t>
            </a:r>
            <a:r>
              <a:rPr lang="ko-KR" altLang="en-US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오픈마켓광고 </a:t>
            </a:r>
            <a:r>
              <a:rPr lang="en-US" altLang="ko-KR" sz="2000" b="0" i="0" u="none" strike="noStrike" baseline="30000" dirty="0">
                <a:solidFill>
                  <a:srgbClr val="E7CE89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]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EDB390C-D4B0-32D3-4CF8-019664DE4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79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2198</TotalTime>
  <Words>1429</Words>
  <Application>Microsoft Office PowerPoint</Application>
  <PresentationFormat>사용자 지정</PresentationFormat>
  <Paragraphs>428</Paragraphs>
  <Slides>27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6" baseType="lpstr">
      <vt:lpstr>Pretendard ExtraBold</vt:lpstr>
      <vt:lpstr>Pretendard Light</vt:lpstr>
      <vt:lpstr>Arial</vt:lpstr>
      <vt:lpstr>Adobe 명조 Std M</vt:lpstr>
      <vt:lpstr>Pretendard Medium</vt:lpstr>
      <vt:lpstr>맑은 고딕</vt:lpstr>
      <vt:lpstr>Pretendard SemiBold</vt:lpstr>
      <vt:lpstr>Pretendard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KIMARA</dc:creator>
  <cp:lastModifiedBy>효남 김</cp:lastModifiedBy>
  <cp:revision>285</cp:revision>
  <dcterms:created xsi:type="dcterms:W3CDTF">2019-11-05T15:03:33Z</dcterms:created>
  <dcterms:modified xsi:type="dcterms:W3CDTF">2024-01-16T01:43:58Z</dcterms:modified>
</cp:coreProperties>
</file>